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9"/>
  </p:notesMasterIdLst>
  <p:handoutMasterIdLst>
    <p:handoutMasterId r:id="rId60"/>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4" d="100"/>
          <a:sy n="94" d="100"/>
        </p:scale>
        <p:origin x="930"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png"/><Relationship Id="rId1" Type="http://schemas.openxmlformats.org/officeDocument/2006/relationships/image" Target="../media/image36.png"/><Relationship Id="rId4" Type="http://schemas.openxmlformats.org/officeDocument/2006/relationships/image" Target="../media/image39.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AD75D3-2DCA-409D-8B5F-F95AB96102D9}"/>
              </a:ext>
            </a:extLst>
          </p:cNvPr>
          <p:cNvSpPr txBox="1">
            <a:spLocks noGrp="1"/>
          </p:cNvSpPr>
          <p:nvPr>
            <p:ph type="hdr" sz="quarter"/>
          </p:nvPr>
        </p:nvSpPr>
        <p:spPr>
          <a:xfrm>
            <a:off x="0" y="0"/>
            <a:ext cx="2975760" cy="456839"/>
          </a:xfrm>
          <a:prstGeom prst="rect">
            <a:avLst/>
          </a:prstGeom>
          <a:noFill/>
          <a:ln>
            <a:noFill/>
          </a:ln>
        </p:spPr>
        <p:txBody>
          <a:bodyPr vert="horz" wrap="none" lIns="90000" tIns="45000" rIns="90000" bIns="45000"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1400"/>
            </a:pPr>
            <a:endParaRPr lang="en-US" sz="1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 name="Date Placeholder 2">
            <a:extLst>
              <a:ext uri="{FF2B5EF4-FFF2-40B4-BE49-F238E27FC236}">
                <a16:creationId xmlns:a16="http://schemas.microsoft.com/office/drawing/2014/main" id="{CBA3A9AE-3B4C-42BB-B753-7EEFEEF181DB}"/>
              </a:ext>
            </a:extLst>
          </p:cNvPr>
          <p:cNvSpPr txBox="1">
            <a:spLocks noGrp="1"/>
          </p:cNvSpPr>
          <p:nvPr>
            <p:ph type="dt" sz="quarter" idx="1"/>
          </p:nvPr>
        </p:nvSpPr>
        <p:spPr>
          <a:xfrm>
            <a:off x="3881880" y="0"/>
            <a:ext cx="2975760" cy="456839"/>
          </a:xfrm>
          <a:prstGeom prst="rect">
            <a:avLst/>
          </a:prstGeom>
          <a:noFill/>
          <a:ln>
            <a:noFill/>
          </a:ln>
        </p:spPr>
        <p:txBody>
          <a:bodyPr vert="horz" wrap="none" lIns="90000" tIns="45000" rIns="90000" bIns="45000" anchorCtr="0" compatLnSpc="1">
            <a:noAutofit/>
          </a:bodyPr>
          <a:lstStyle/>
          <a:p>
            <a: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1400"/>
            </a:pPr>
            <a:endParaRPr lang="en-US" sz="1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 name="Footer Placeholder 3">
            <a:extLst>
              <a:ext uri="{FF2B5EF4-FFF2-40B4-BE49-F238E27FC236}">
                <a16:creationId xmlns:a16="http://schemas.microsoft.com/office/drawing/2014/main" id="{2A06E43D-F755-4C91-9080-FD9C9EAC5DB7}"/>
              </a:ext>
            </a:extLst>
          </p:cNvPr>
          <p:cNvSpPr txBox="1">
            <a:spLocks noGrp="1"/>
          </p:cNvSpPr>
          <p:nvPr>
            <p:ph type="ftr" sz="quarter" idx="2"/>
          </p:nvPr>
        </p:nvSpPr>
        <p:spPr>
          <a:xfrm>
            <a:off x="0" y="8686800"/>
            <a:ext cx="2975760" cy="456839"/>
          </a:xfrm>
          <a:prstGeom prst="rect">
            <a:avLst/>
          </a:prstGeom>
          <a:noFill/>
          <a:ln>
            <a:noFill/>
          </a:ln>
        </p:spPr>
        <p:txBody>
          <a:bodyPr vert="horz" wrap="none" lIns="90000" tIns="45000" rIns="90000" bIns="45000" anchor="b"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1400"/>
            </a:pPr>
            <a:endParaRPr lang="en-US" sz="1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 name="Slide Number Placeholder 4">
            <a:extLst>
              <a:ext uri="{FF2B5EF4-FFF2-40B4-BE49-F238E27FC236}">
                <a16:creationId xmlns:a16="http://schemas.microsoft.com/office/drawing/2014/main" id="{7454EC38-B4F3-467F-A2C1-3482367E506E}"/>
              </a:ext>
            </a:extLst>
          </p:cNvPr>
          <p:cNvSpPr txBox="1">
            <a:spLocks noGrp="1"/>
          </p:cNvSpPr>
          <p:nvPr>
            <p:ph type="sldNum" sz="quarter" idx="3"/>
          </p:nvPr>
        </p:nvSpPr>
        <p:spPr>
          <a:xfrm>
            <a:off x="3881880" y="8686800"/>
            <a:ext cx="2975760" cy="456839"/>
          </a:xfrm>
          <a:prstGeom prst="rect">
            <a:avLst/>
          </a:prstGeom>
          <a:noFill/>
          <a:ln>
            <a:noFill/>
          </a:ln>
        </p:spPr>
        <p:txBody>
          <a:bodyPr vert="horz" wrap="none" lIns="90000" tIns="45000" rIns="90000" bIns="45000" anchor="b" anchorCtr="0" compatLnSpc="1">
            <a:noAutofit/>
          </a:bodyPr>
          <a:lstStyle/>
          <a:p>
            <a: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sz="1400"/>
            </a:pPr>
            <a:fld id="{B6C63600-FE1F-467F-B348-513D3D8828C6}" type="slidenum">
              <a:t>‹#›</a:t>
            </a:fld>
            <a:endParaRPr lang="en-US" sz="1400" b="0" i="0" u="none" strike="noStrike" cap="none" baseline="0">
              <a:ln>
                <a:noFill/>
              </a:ln>
              <a:solidFill>
                <a:srgbClr val="000000"/>
              </a:solidFill>
              <a:latin typeface="Times New Roman" pitchFamily="18"/>
              <a:ea typeface="Noto Sans CJK SC" pitchFamily="2"/>
              <a:cs typeface="Lohit Devanagari" pitchFamily="2"/>
            </a:endParaRPr>
          </a:p>
        </p:txBody>
      </p:sp>
    </p:spTree>
    <p:extLst>
      <p:ext uri="{BB962C8B-B14F-4D97-AF65-F5344CB8AC3E}">
        <p14:creationId xmlns:p14="http://schemas.microsoft.com/office/powerpoint/2010/main" val="1147058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2312EA-8C87-456E-98A2-C8C00FAFF14C}"/>
              </a:ext>
            </a:extLst>
          </p:cNvPr>
          <p:cNvSpPr>
            <a:spLocks noMove="1" noResize="1"/>
          </p:cNvSpPr>
          <p:nvPr/>
        </p:nvSpPr>
        <p:spPr>
          <a:xfrm>
            <a:off x="0" y="0"/>
            <a:ext cx="6858000" cy="9144000"/>
          </a:xfrm>
          <a:prstGeom prst="rect">
            <a:avLst/>
          </a:prstGeom>
          <a:solidFill>
            <a:srgbClr val="FFFFFF"/>
          </a:solidFill>
          <a:ln>
            <a:noFill/>
            <a:prstDash val="solid"/>
          </a:ln>
        </p:spPr>
        <p:txBody>
          <a:bodyPr vert="horz" wrap="none" lIns="90000" tIns="45000" rIns="90000" bIns="45000" anchor="ctr" anchorCtr="1"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 name="Header Placeholder 2">
            <a:extLst>
              <a:ext uri="{FF2B5EF4-FFF2-40B4-BE49-F238E27FC236}">
                <a16:creationId xmlns:a16="http://schemas.microsoft.com/office/drawing/2014/main" id="{EE1179A4-59C4-49A9-86CC-09FBDF470FBF}"/>
              </a:ext>
            </a:extLst>
          </p:cNvPr>
          <p:cNvSpPr txBox="1">
            <a:spLocks noGrp="1"/>
          </p:cNvSpPr>
          <p:nvPr>
            <p:ph type="hdr" sz="quarter"/>
          </p:nvPr>
        </p:nvSpPr>
        <p:spPr>
          <a:xfrm>
            <a:off x="-360" y="0"/>
            <a:ext cx="2971800" cy="457200"/>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2400" b="0" i="0" u="none" strike="noStrike" cap="none" baseline="0">
                <a:ln>
                  <a:noFill/>
                </a:ln>
                <a:solidFill>
                  <a:srgbClr val="000000"/>
                </a:solidFill>
                <a:latin typeface="Times New Roman" pitchFamily="18"/>
                <a:ea typeface="Noto Sans CJK SC" pitchFamily="2"/>
                <a:cs typeface="Lohit Devanagari" pitchFamily="2"/>
              </a:defRPr>
            </a:lvl1pPr>
          </a:lstStyle>
          <a:p>
            <a:pPr lvl="0"/>
            <a:endParaRPr lang="en-US"/>
          </a:p>
        </p:txBody>
      </p:sp>
      <p:sp>
        <p:nvSpPr>
          <p:cNvPr id="4" name="Date Placeholder 3">
            <a:extLst>
              <a:ext uri="{FF2B5EF4-FFF2-40B4-BE49-F238E27FC236}">
                <a16:creationId xmlns:a16="http://schemas.microsoft.com/office/drawing/2014/main" id="{5B98E0A0-0423-486F-A2FC-C2AED4923426}"/>
              </a:ext>
            </a:extLst>
          </p:cNvPr>
          <p:cNvSpPr txBox="1">
            <a:spLocks noGrp="1"/>
          </p:cNvSpPr>
          <p:nvPr>
            <p:ph type="dt" idx="1"/>
          </p:nvPr>
        </p:nvSpPr>
        <p:spPr>
          <a:xfrm>
            <a:off x="3885839" y="0"/>
            <a:ext cx="2971800" cy="457200"/>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2400" b="0" i="0" u="none" strike="noStrike" cap="none" baseline="0">
                <a:ln>
                  <a:noFill/>
                </a:ln>
                <a:solidFill>
                  <a:srgbClr val="000000"/>
                </a:solidFill>
                <a:latin typeface="Times New Roman" pitchFamily="18"/>
                <a:ea typeface="Noto Sans CJK SC" pitchFamily="2"/>
                <a:cs typeface="Lohit Devanagari" pitchFamily="2"/>
              </a:defRPr>
            </a:lvl1pPr>
          </a:lstStyle>
          <a:p>
            <a:pPr lvl="0"/>
            <a:endParaRPr lang="en-US"/>
          </a:p>
        </p:txBody>
      </p:sp>
      <p:sp>
        <p:nvSpPr>
          <p:cNvPr id="5" name="Slide Image Placeholder 4">
            <a:extLst>
              <a:ext uri="{FF2B5EF4-FFF2-40B4-BE49-F238E27FC236}">
                <a16:creationId xmlns:a16="http://schemas.microsoft.com/office/drawing/2014/main" id="{8565160C-7DD6-497D-A931-FA8DC69E0852}"/>
              </a:ext>
            </a:extLst>
          </p:cNvPr>
          <p:cNvSpPr>
            <a:spLocks noGrp="1" noRot="1" noChangeAspect="1"/>
          </p:cNvSpPr>
          <p:nvPr>
            <p:ph type="sldImg" idx="2"/>
          </p:nvPr>
        </p:nvSpPr>
        <p:spPr>
          <a:xfrm>
            <a:off x="1143000" y="685440"/>
            <a:ext cx="4572000" cy="3429000"/>
          </a:xfrm>
          <a:prstGeom prst="rect">
            <a:avLst/>
          </a:prstGeom>
          <a:noFill/>
          <a:ln>
            <a:noFill/>
            <a:prstDash val="solid"/>
          </a:ln>
        </p:spPr>
      </p:sp>
      <p:sp>
        <p:nvSpPr>
          <p:cNvPr id="6" name="Notes Placeholder 5">
            <a:extLst>
              <a:ext uri="{FF2B5EF4-FFF2-40B4-BE49-F238E27FC236}">
                <a16:creationId xmlns:a16="http://schemas.microsoft.com/office/drawing/2014/main" id="{13F6FBDB-E607-4FB6-811A-EEB0ADE547DE}"/>
              </a:ext>
            </a:extLst>
          </p:cNvPr>
          <p:cNvSpPr txBox="1">
            <a:spLocks noGrp="1"/>
          </p:cNvSpPr>
          <p:nvPr>
            <p:ph type="body" sz="quarter" idx="3"/>
          </p:nvPr>
        </p:nvSpPr>
        <p:spPr>
          <a:xfrm>
            <a:off x="914400" y="4343400"/>
            <a:ext cx="5029200" cy="4114800"/>
          </a:xfrm>
          <a:prstGeom prst="rect">
            <a:avLst/>
          </a:prstGeom>
          <a:noFill/>
          <a:ln>
            <a:noFill/>
          </a:ln>
        </p:spPr>
        <p:txBody>
          <a:bodyPr vert="horz" lIns="0" tIns="0" rIns="0" bIns="0" compatLnSpc="1"/>
          <a:lstStyle/>
          <a:p>
            <a:endParaRPr lang="en-US"/>
          </a:p>
        </p:txBody>
      </p:sp>
      <p:sp>
        <p:nvSpPr>
          <p:cNvPr id="7" name="Footer Placeholder 6">
            <a:extLst>
              <a:ext uri="{FF2B5EF4-FFF2-40B4-BE49-F238E27FC236}">
                <a16:creationId xmlns:a16="http://schemas.microsoft.com/office/drawing/2014/main" id="{0C5C041E-BE27-4D32-8D4F-46E7BC1608A6}"/>
              </a:ext>
            </a:extLst>
          </p:cNvPr>
          <p:cNvSpPr txBox="1">
            <a:spLocks noGrp="1"/>
          </p:cNvSpPr>
          <p:nvPr>
            <p:ph type="ftr" sz="quarter" idx="4"/>
          </p:nvPr>
        </p:nvSpPr>
        <p:spPr>
          <a:xfrm>
            <a:off x="-360" y="8686800"/>
            <a:ext cx="2971800" cy="457200"/>
          </a:xfrm>
          <a:prstGeom prst="rect">
            <a:avLst/>
          </a:prstGeom>
          <a:noFill/>
          <a:ln>
            <a:noFill/>
          </a:ln>
        </p:spPr>
        <p:txBody>
          <a:bodyPr vert="horz" wrap="square" lIns="90000" tIns="46800" rIns="90000" bIns="46800" anchor="b" anchorCtr="0" compatLnSpc="1">
            <a:noAutofit/>
          </a:bodyPr>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2400" b="0" i="0" u="none" strike="noStrike" cap="none" baseline="0">
                <a:ln>
                  <a:noFill/>
                </a:ln>
                <a:solidFill>
                  <a:srgbClr val="000000"/>
                </a:solidFill>
                <a:latin typeface="Times New Roman" pitchFamily="18"/>
                <a:ea typeface="Noto Sans CJK SC" pitchFamily="2"/>
                <a:cs typeface="Lohit Devanagari" pitchFamily="2"/>
              </a:defRPr>
            </a:lvl1pPr>
          </a:lstStyle>
          <a:p>
            <a:pPr lvl="0"/>
            <a:endParaRPr lang="en-US"/>
          </a:p>
        </p:txBody>
      </p:sp>
      <p:sp>
        <p:nvSpPr>
          <p:cNvPr id="8" name="Slide Number Placeholder 7">
            <a:extLst>
              <a:ext uri="{FF2B5EF4-FFF2-40B4-BE49-F238E27FC236}">
                <a16:creationId xmlns:a16="http://schemas.microsoft.com/office/drawing/2014/main" id="{2D1F1F0D-481B-4675-8861-A7D3BA882953}"/>
              </a:ext>
            </a:extLst>
          </p:cNvPr>
          <p:cNvSpPr txBox="1">
            <a:spLocks noGrp="1"/>
          </p:cNvSpPr>
          <p:nvPr>
            <p:ph type="sldNum" sz="quarter" idx="5"/>
          </p:nvPr>
        </p:nvSpPr>
        <p:spPr>
          <a:xfrm>
            <a:off x="3885839" y="8686800"/>
            <a:ext cx="2971800" cy="457200"/>
          </a:xfrm>
          <a:prstGeom prst="rect">
            <a:avLst/>
          </a:prstGeom>
          <a:noFill/>
          <a:ln>
            <a:noFill/>
          </a:ln>
        </p:spPr>
        <p:txBody>
          <a:bodyPr vert="horz" wrap="square" lIns="90000" tIns="46800" rIns="90000" bIns="46800" anchor="b" anchorCtr="0" compatLnSpc="1">
            <a:noAutofit/>
          </a:bodyPr>
          <a:lstStyle>
            <a:lvl1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200" b="0" i="0" u="none" strike="noStrike" cap="none" baseline="0">
                <a:ln>
                  <a:noFill/>
                </a:ln>
                <a:solidFill>
                  <a:srgbClr val="000000"/>
                </a:solidFill>
                <a:latin typeface="Times New Roman" pitchFamily="18"/>
                <a:ea typeface="Noto Sans CJK SC" pitchFamily="2"/>
                <a:cs typeface="Lohit Devanagari" pitchFamily="2"/>
              </a:defRPr>
            </a:lvl1pPr>
          </a:lstStyle>
          <a:p>
            <a:pPr lvl="0"/>
            <a:fld id="{AD681CAF-CDDF-4EB9-82B3-5A7F4CDC7279}" type="slidenum">
              <a:t>‹#›</a:t>
            </a:fld>
            <a:endParaRPr lang="en-US"/>
          </a:p>
        </p:txBody>
      </p:sp>
    </p:spTree>
    <p:extLst>
      <p:ext uri="{BB962C8B-B14F-4D97-AF65-F5344CB8AC3E}">
        <p14:creationId xmlns:p14="http://schemas.microsoft.com/office/powerpoint/2010/main" val="2465466863"/>
      </p:ext>
    </p:extLst>
  </p:cSld>
  <p:clrMap bg1="lt1" tx1="dk1" bg2="lt2" tx2="dk2" accent1="accent1" accent2="accent2" accent3="accent3" accent4="accent4" accent5="accent5" accent6="accent6" hlink="hlink" folHlink="folHlink"/>
  <p:notesStyle>
    <a:lvl1pPr marL="0" marR="0" indent="0" algn="l" rtl="0" hangingPunct="0">
      <a:lnSpc>
        <a:spcPct val="100000"/>
      </a:lnSpc>
      <a:spcBef>
        <a:spcPts val="448"/>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200" b="0" i="0" u="none" strike="noStrike" cap="none" baseline="0">
        <a:ln>
          <a:noFill/>
        </a:ln>
        <a:solidFill>
          <a:srgbClr val="000000"/>
        </a:solidFill>
        <a:highlight>
          <a:scrgbClr r="0" g="0" b="0">
            <a:alpha val="0"/>
          </a:scrgbClr>
        </a:highlight>
        <a:latin typeface="Times New Roman" pitchFamily="18"/>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EF11661A-8637-4B2E-9578-D758ACAE69D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7B11D95-B9F0-45C2-B7C9-02D7340CA321}" type="slidenum">
              <a:t>1</a:t>
            </a:fld>
            <a:endParaRPr lang="en-US"/>
          </a:p>
        </p:txBody>
      </p:sp>
      <p:sp>
        <p:nvSpPr>
          <p:cNvPr id="2" name="Slide Image Placeholder 1">
            <a:extLst>
              <a:ext uri="{FF2B5EF4-FFF2-40B4-BE49-F238E27FC236}">
                <a16:creationId xmlns:a16="http://schemas.microsoft.com/office/drawing/2014/main" id="{0F6BF291-8584-4B18-A473-B0FBAD701E3C}"/>
              </a:ext>
            </a:extLst>
          </p:cNvPr>
          <p:cNvSpPr>
            <a:spLocks noGrp="1" noRot="1" noChangeAspect="1" noResize="1"/>
          </p:cNvSpPr>
          <p:nvPr>
            <p:ph type="sldImg"/>
          </p:nvPr>
        </p:nvSpPr>
        <p:spPr>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23397404-9CD4-4EA4-8F2A-F6CD3FAB4EE9}"/>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7252C62-65B1-4F80-AC7F-F7218111DA2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9266E46-6281-46FF-AAD3-B429FDA02753}" type="slidenum">
              <a:t>10</a:t>
            </a:fld>
            <a:endParaRPr lang="en-US"/>
          </a:p>
        </p:txBody>
      </p:sp>
      <p:sp>
        <p:nvSpPr>
          <p:cNvPr id="2" name="Slide Image Placeholder 1">
            <a:extLst>
              <a:ext uri="{FF2B5EF4-FFF2-40B4-BE49-F238E27FC236}">
                <a16:creationId xmlns:a16="http://schemas.microsoft.com/office/drawing/2014/main" id="{4F8C3684-4633-4F8A-8AFF-FA1B5871258D}"/>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208B90A8-D52C-450F-BABA-88AD33715EC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16AAD502-C826-4439-BF6A-18369748663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051B6AE9-A563-4869-9892-7E0772A3C8EF}" type="slidenum">
              <a:t>11</a:t>
            </a:fld>
            <a:endParaRPr lang="en-US"/>
          </a:p>
        </p:txBody>
      </p:sp>
      <p:sp>
        <p:nvSpPr>
          <p:cNvPr id="2" name="Slide Image Placeholder 1">
            <a:extLst>
              <a:ext uri="{FF2B5EF4-FFF2-40B4-BE49-F238E27FC236}">
                <a16:creationId xmlns:a16="http://schemas.microsoft.com/office/drawing/2014/main" id="{CE120FD0-3BB3-425E-AC5F-1B90E7F46232}"/>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DDC0F9F4-7453-4F6C-85E7-BA0B6CE5C5FE}"/>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4A35BF7D-8F61-4946-9E64-AA2F04EF216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0F416BC-C69B-4721-A80D-EB13BDAEF388}" type="slidenum">
              <a:t>12</a:t>
            </a:fld>
            <a:endParaRPr lang="en-US"/>
          </a:p>
        </p:txBody>
      </p:sp>
      <p:sp>
        <p:nvSpPr>
          <p:cNvPr id="2" name="Slide Image Placeholder 1">
            <a:extLst>
              <a:ext uri="{FF2B5EF4-FFF2-40B4-BE49-F238E27FC236}">
                <a16:creationId xmlns:a16="http://schemas.microsoft.com/office/drawing/2014/main" id="{772625AB-4C71-4CF0-BE50-95C7D6D54035}"/>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6B5F66A-133C-473D-A116-A99AF743AADD}"/>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6983970E-CCE2-42EF-A6A5-819C3EEC58A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7B6BE3F-EAB0-41C9-A85A-A9B14B15EFC3}" type="slidenum">
              <a:t>13</a:t>
            </a:fld>
            <a:endParaRPr lang="en-US"/>
          </a:p>
        </p:txBody>
      </p:sp>
      <p:sp>
        <p:nvSpPr>
          <p:cNvPr id="2" name="Slide Image Placeholder 1">
            <a:extLst>
              <a:ext uri="{FF2B5EF4-FFF2-40B4-BE49-F238E27FC236}">
                <a16:creationId xmlns:a16="http://schemas.microsoft.com/office/drawing/2014/main" id="{189A8BA3-99E4-4112-8C56-9754751B31D3}"/>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D95D958-407F-4D75-87FC-11E72D27B9B4}"/>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7B17F8BF-D7AC-47B9-A189-4EAF93F43F9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49E843A-EB77-4E30-A28B-ABED96129D3A}" type="slidenum">
              <a:t>14</a:t>
            </a:fld>
            <a:endParaRPr lang="en-US"/>
          </a:p>
        </p:txBody>
      </p:sp>
      <p:sp>
        <p:nvSpPr>
          <p:cNvPr id="2" name="Slide Image Placeholder 1">
            <a:extLst>
              <a:ext uri="{FF2B5EF4-FFF2-40B4-BE49-F238E27FC236}">
                <a16:creationId xmlns:a16="http://schemas.microsoft.com/office/drawing/2014/main" id="{E29B2C2B-CE4E-46D0-81C1-FA4DC9C488A1}"/>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D41CDE2D-87A7-4855-9288-F06FCDDA2C8B}"/>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E838087-9291-4004-8DCF-B2E3090BAB6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23802EA-02F6-4E63-8DCE-C9EB2149345D}" type="slidenum">
              <a:t>15</a:t>
            </a:fld>
            <a:endParaRPr lang="en-US"/>
          </a:p>
        </p:txBody>
      </p:sp>
      <p:sp>
        <p:nvSpPr>
          <p:cNvPr id="2" name="Slide Image Placeholder 1">
            <a:extLst>
              <a:ext uri="{FF2B5EF4-FFF2-40B4-BE49-F238E27FC236}">
                <a16:creationId xmlns:a16="http://schemas.microsoft.com/office/drawing/2014/main" id="{B03B01F0-7067-4173-B6CB-8C26E9C1A5D1}"/>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EE9731FB-879F-4824-A620-C3E0BE00293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4A97CD93-10B4-4CDC-A449-B24A7A7F8DB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9E59389-06BE-4296-B85B-2FA754036549}" type="slidenum">
              <a:t>16</a:t>
            </a:fld>
            <a:endParaRPr lang="en-US"/>
          </a:p>
        </p:txBody>
      </p:sp>
      <p:sp>
        <p:nvSpPr>
          <p:cNvPr id="2" name="Slide Image Placeholder 1">
            <a:extLst>
              <a:ext uri="{FF2B5EF4-FFF2-40B4-BE49-F238E27FC236}">
                <a16:creationId xmlns:a16="http://schemas.microsoft.com/office/drawing/2014/main" id="{450606B3-8A63-43FC-9F48-9A4ED3D8D500}"/>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D16FB50-55FC-4DD2-9A89-76CA9C73211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B1FE39F1-305A-421D-8012-7F698F3E7CB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2DA82AA-688E-4E47-83A9-BAF249FDECD1}" type="slidenum">
              <a:t>17</a:t>
            </a:fld>
            <a:endParaRPr lang="en-US"/>
          </a:p>
        </p:txBody>
      </p:sp>
      <p:sp>
        <p:nvSpPr>
          <p:cNvPr id="2" name="Slide Image Placeholder 1">
            <a:extLst>
              <a:ext uri="{FF2B5EF4-FFF2-40B4-BE49-F238E27FC236}">
                <a16:creationId xmlns:a16="http://schemas.microsoft.com/office/drawing/2014/main" id="{7DBF4710-7A83-43D6-B7CF-93C6DB53E028}"/>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E6C19690-7A11-41BA-83F7-2F667532E5D9}"/>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9607759B-1336-4A21-8F85-C0D0CAC288A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49672AF-719B-4785-894F-B0A1779CC2E4}" type="slidenum">
              <a:t>18</a:t>
            </a:fld>
            <a:endParaRPr lang="en-US"/>
          </a:p>
        </p:txBody>
      </p:sp>
      <p:sp>
        <p:nvSpPr>
          <p:cNvPr id="2" name="Slide Image Placeholder 1">
            <a:extLst>
              <a:ext uri="{FF2B5EF4-FFF2-40B4-BE49-F238E27FC236}">
                <a16:creationId xmlns:a16="http://schemas.microsoft.com/office/drawing/2014/main" id="{9A5DE60F-E93E-42CE-941C-775C3ABE8430}"/>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DB2461F7-F34C-4D6F-A376-565E7014F8D3}"/>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9DC75A1A-ECA7-487C-BA45-B90AE393C09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9000567-651B-4863-AC49-335740CD0975}" type="slidenum">
              <a:t>19</a:t>
            </a:fld>
            <a:endParaRPr lang="en-US"/>
          </a:p>
        </p:txBody>
      </p:sp>
      <p:sp>
        <p:nvSpPr>
          <p:cNvPr id="2" name="Slide Image Placeholder 1">
            <a:extLst>
              <a:ext uri="{FF2B5EF4-FFF2-40B4-BE49-F238E27FC236}">
                <a16:creationId xmlns:a16="http://schemas.microsoft.com/office/drawing/2014/main" id="{69147E5F-CC74-4D0F-A1E4-ACC2E22A8B7D}"/>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5BD816D4-5553-44F7-8650-F44030D9D6CC}"/>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90A73E8D-2706-4089-9035-84AE720DE43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D2FD7BD-DAC9-452E-99F6-573021A428E5}" type="slidenum">
              <a:t>2</a:t>
            </a:fld>
            <a:endParaRPr lang="en-US"/>
          </a:p>
        </p:txBody>
      </p:sp>
      <p:sp>
        <p:nvSpPr>
          <p:cNvPr id="2" name="Slide Image Placeholder 1">
            <a:extLst>
              <a:ext uri="{FF2B5EF4-FFF2-40B4-BE49-F238E27FC236}">
                <a16:creationId xmlns:a16="http://schemas.microsoft.com/office/drawing/2014/main" id="{A0747D0D-BADF-47BE-8037-FC2DC2C3F5E1}"/>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ECE5EDCA-8B9D-4130-AD6B-39FC9617E4B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2E9A982-734D-4B17-A9EA-5D5A6426E64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4627000-5C75-44E4-8F0D-33ED46199704}" type="slidenum">
              <a:t>20</a:t>
            </a:fld>
            <a:endParaRPr lang="en-US"/>
          </a:p>
        </p:txBody>
      </p:sp>
      <p:sp>
        <p:nvSpPr>
          <p:cNvPr id="2" name="Slide Image Placeholder 1">
            <a:extLst>
              <a:ext uri="{FF2B5EF4-FFF2-40B4-BE49-F238E27FC236}">
                <a16:creationId xmlns:a16="http://schemas.microsoft.com/office/drawing/2014/main" id="{33889447-2421-4A07-88C0-ADD76FFA5175}"/>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245FBA82-F749-49D0-84FF-2AEDA676ECFD}"/>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3E564A3-2833-4B93-A91C-B091F3AB923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BFE588E-914C-43F3-905C-C80EDB35208B}" type="slidenum">
              <a:t>21</a:t>
            </a:fld>
            <a:endParaRPr lang="en-US"/>
          </a:p>
        </p:txBody>
      </p:sp>
      <p:sp>
        <p:nvSpPr>
          <p:cNvPr id="2" name="Slide Image Placeholder 1">
            <a:extLst>
              <a:ext uri="{FF2B5EF4-FFF2-40B4-BE49-F238E27FC236}">
                <a16:creationId xmlns:a16="http://schemas.microsoft.com/office/drawing/2014/main" id="{BF4B1085-A42B-4986-94F2-7671258A6D28}"/>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4F1A5D6-7792-4584-A426-61720E3BDEF2}"/>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187D57C-978B-43EB-9F20-315FE073CBF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AFBD96D-96EB-438D-9FF6-C41864E18140}" type="slidenum">
              <a:t>22</a:t>
            </a:fld>
            <a:endParaRPr lang="en-US"/>
          </a:p>
        </p:txBody>
      </p:sp>
      <p:sp>
        <p:nvSpPr>
          <p:cNvPr id="2" name="Slide Image Placeholder 1">
            <a:extLst>
              <a:ext uri="{FF2B5EF4-FFF2-40B4-BE49-F238E27FC236}">
                <a16:creationId xmlns:a16="http://schemas.microsoft.com/office/drawing/2014/main" id="{7847C696-70C8-40D2-9620-F291AD1A6B61}"/>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A534C7BE-8053-496F-A07B-88D53AE336ED}"/>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B193E2BA-DED8-44EC-8BC6-B78C5E73F2A2}"/>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6C6A481-09B1-4D40-8D65-C23BD1452A44}" type="slidenum">
              <a:t>23</a:t>
            </a:fld>
            <a:endParaRPr lang="en-US"/>
          </a:p>
        </p:txBody>
      </p:sp>
      <p:sp>
        <p:nvSpPr>
          <p:cNvPr id="2" name="Slide Image Placeholder 1">
            <a:extLst>
              <a:ext uri="{FF2B5EF4-FFF2-40B4-BE49-F238E27FC236}">
                <a16:creationId xmlns:a16="http://schemas.microsoft.com/office/drawing/2014/main" id="{9D90D641-BDB9-413C-89C6-0455C2EDDD17}"/>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F34CDD8F-34A9-495B-8161-F302F8B669E8}"/>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EB13643C-01AF-4C34-838A-1651FA1A8E4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1386F63-5B67-4DB1-9A1E-A348120F3D04}" type="slidenum">
              <a:t>24</a:t>
            </a:fld>
            <a:endParaRPr lang="en-US"/>
          </a:p>
        </p:txBody>
      </p:sp>
      <p:sp>
        <p:nvSpPr>
          <p:cNvPr id="2" name="Slide Image Placeholder 1">
            <a:extLst>
              <a:ext uri="{FF2B5EF4-FFF2-40B4-BE49-F238E27FC236}">
                <a16:creationId xmlns:a16="http://schemas.microsoft.com/office/drawing/2014/main" id="{4D398688-0058-49DD-B901-EDFEF087B5E0}"/>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CAC8941E-F2F8-42A8-B0E8-993DC099F6D2}"/>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0A1F5E80-47D5-4FC4-924F-5EC94C0D64D8}"/>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33E6450-6933-4187-ADE4-6945FD808A54}" type="slidenum">
              <a:t>25</a:t>
            </a:fld>
            <a:endParaRPr lang="en-US"/>
          </a:p>
        </p:txBody>
      </p:sp>
      <p:sp>
        <p:nvSpPr>
          <p:cNvPr id="2" name="Slide Image Placeholder 1">
            <a:extLst>
              <a:ext uri="{FF2B5EF4-FFF2-40B4-BE49-F238E27FC236}">
                <a16:creationId xmlns:a16="http://schemas.microsoft.com/office/drawing/2014/main" id="{516A5CEF-9D62-4653-A732-72A4832ABD7E}"/>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F862525F-FBF3-4A1A-A525-9604EBACF55E}"/>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B84883A0-2EE4-4F28-AA66-E6467D183DA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4CE4004-2359-4C04-877D-075B2BB66FBF}" type="slidenum">
              <a:t>26</a:t>
            </a:fld>
            <a:endParaRPr lang="en-US"/>
          </a:p>
        </p:txBody>
      </p:sp>
      <p:sp>
        <p:nvSpPr>
          <p:cNvPr id="2" name="Slide Image Placeholder 1">
            <a:extLst>
              <a:ext uri="{FF2B5EF4-FFF2-40B4-BE49-F238E27FC236}">
                <a16:creationId xmlns:a16="http://schemas.microsoft.com/office/drawing/2014/main" id="{D0D22BF3-2FCD-401A-B101-FE80CA92BE82}"/>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C4C7C6D3-657B-4E35-8CCE-0CB66F89522E}"/>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6BB8F7AB-97AC-4FC3-92F2-F804CA08313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84DE3C2-063A-46B2-8CA3-E361AAF976F1}" type="slidenum">
              <a:t>27</a:t>
            </a:fld>
            <a:endParaRPr lang="en-US"/>
          </a:p>
        </p:txBody>
      </p:sp>
      <p:sp>
        <p:nvSpPr>
          <p:cNvPr id="2" name="Slide Image Placeholder 1">
            <a:extLst>
              <a:ext uri="{FF2B5EF4-FFF2-40B4-BE49-F238E27FC236}">
                <a16:creationId xmlns:a16="http://schemas.microsoft.com/office/drawing/2014/main" id="{E494C2D6-AB5F-4E9F-9781-921F7D5147AC}"/>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BE8E806-6553-4DE0-9B6C-F2BCA9885944}"/>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DB8AE83A-F917-42F9-9621-4C8994B46A2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ADFF353-93C5-4CF5-B79A-B4EFE0D1A896}" type="slidenum">
              <a:t>28</a:t>
            </a:fld>
            <a:endParaRPr lang="en-US"/>
          </a:p>
        </p:txBody>
      </p:sp>
      <p:sp>
        <p:nvSpPr>
          <p:cNvPr id="2" name="Slide Image Placeholder 1">
            <a:extLst>
              <a:ext uri="{FF2B5EF4-FFF2-40B4-BE49-F238E27FC236}">
                <a16:creationId xmlns:a16="http://schemas.microsoft.com/office/drawing/2014/main" id="{BDC4330A-1128-4A21-8359-68A78F8E429F}"/>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A37D0F31-F0B9-4BBE-B76B-D1F243B25B01}"/>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BDB2B5E-FA1C-45EB-A169-3767610CF88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C06C0ED2-2195-430D-B9D0-8972021050E5}" type="slidenum">
              <a:t>29</a:t>
            </a:fld>
            <a:endParaRPr lang="en-US"/>
          </a:p>
        </p:txBody>
      </p:sp>
      <p:sp>
        <p:nvSpPr>
          <p:cNvPr id="2" name="Slide Image Placeholder 1">
            <a:extLst>
              <a:ext uri="{FF2B5EF4-FFF2-40B4-BE49-F238E27FC236}">
                <a16:creationId xmlns:a16="http://schemas.microsoft.com/office/drawing/2014/main" id="{ADCAEB12-8019-4DB2-B597-6E5BC933F68D}"/>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0FDF81D-C2F1-4B27-9CAE-8ACBC57104C5}"/>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7FF12E4F-80EA-4041-B897-3AC21A46CB4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295149B-E7DA-4E22-8DE0-1FAF80A84466}" type="slidenum">
              <a:t>3</a:t>
            </a:fld>
            <a:endParaRPr lang="en-US"/>
          </a:p>
        </p:txBody>
      </p:sp>
      <p:sp>
        <p:nvSpPr>
          <p:cNvPr id="2" name="Slide Image Placeholder 1">
            <a:extLst>
              <a:ext uri="{FF2B5EF4-FFF2-40B4-BE49-F238E27FC236}">
                <a16:creationId xmlns:a16="http://schemas.microsoft.com/office/drawing/2014/main" id="{5D2C437D-5B74-4F68-AFFC-2D872AB914E2}"/>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F7634C10-7CA1-447B-B1DE-A834AB6C47D0}"/>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4B5051A-7CD7-49BA-AA08-35A2FEC4381B}"/>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0E030E3-0AEF-4C92-9A7D-0712CD78599D}" type="slidenum">
              <a:t>30</a:t>
            </a:fld>
            <a:endParaRPr lang="en-US"/>
          </a:p>
        </p:txBody>
      </p:sp>
      <p:sp>
        <p:nvSpPr>
          <p:cNvPr id="2" name="Slide Image Placeholder 1">
            <a:extLst>
              <a:ext uri="{FF2B5EF4-FFF2-40B4-BE49-F238E27FC236}">
                <a16:creationId xmlns:a16="http://schemas.microsoft.com/office/drawing/2014/main" id="{C2A9CCAF-BF50-4BBA-B3F6-9A9DFCCEF298}"/>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2227D0AB-9136-4E99-A4AA-F064F0ED3789}"/>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DDE6245-5DF6-4927-8D7F-330CA2E66654}"/>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71D209B-AAEC-4119-A565-FB64EEA88565}" type="slidenum">
              <a:t>31</a:t>
            </a:fld>
            <a:endParaRPr lang="en-US"/>
          </a:p>
        </p:txBody>
      </p:sp>
      <p:sp>
        <p:nvSpPr>
          <p:cNvPr id="2" name="Slide Image Placeholder 1">
            <a:extLst>
              <a:ext uri="{FF2B5EF4-FFF2-40B4-BE49-F238E27FC236}">
                <a16:creationId xmlns:a16="http://schemas.microsoft.com/office/drawing/2014/main" id="{6A5C2938-FC3F-4E2C-B291-55DC9924FEAF}"/>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C4AE074E-C354-49DE-AB69-739C18E9E63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C4CE2D2-E098-40D5-B188-5B44AC74622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0B8D03B-C63D-4A85-A29F-E4D2E9FAD054}" type="slidenum">
              <a:t>32</a:t>
            </a:fld>
            <a:endParaRPr lang="en-US"/>
          </a:p>
        </p:txBody>
      </p:sp>
      <p:sp>
        <p:nvSpPr>
          <p:cNvPr id="2" name="Slide Image Placeholder 1">
            <a:extLst>
              <a:ext uri="{FF2B5EF4-FFF2-40B4-BE49-F238E27FC236}">
                <a16:creationId xmlns:a16="http://schemas.microsoft.com/office/drawing/2014/main" id="{F490D4D2-90B8-45D0-B0C3-C46FBE1C3637}"/>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7402AC25-3CA4-4F8B-AF88-1DD40A85E3C0}"/>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47EFF95-1703-4B22-8546-87277A80D29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589E048-A7D9-49F5-8543-AED6BC3496C6}" type="slidenum">
              <a:t>33</a:t>
            </a:fld>
            <a:endParaRPr lang="en-US"/>
          </a:p>
        </p:txBody>
      </p:sp>
      <p:sp>
        <p:nvSpPr>
          <p:cNvPr id="2" name="Slide Image Placeholder 1">
            <a:extLst>
              <a:ext uri="{FF2B5EF4-FFF2-40B4-BE49-F238E27FC236}">
                <a16:creationId xmlns:a16="http://schemas.microsoft.com/office/drawing/2014/main" id="{DCF6A71E-4F21-4BCA-B861-3F2005EE4309}"/>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5AE16A1-8136-4003-AE09-B8EF9AFEE834}"/>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369C4586-1168-485D-BDBF-42F50F2020C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9F5E6D79-5A30-4E04-BA2D-FA3AA2C76B85}" type="slidenum">
              <a:t>34</a:t>
            </a:fld>
            <a:endParaRPr lang="en-US"/>
          </a:p>
        </p:txBody>
      </p:sp>
      <p:sp>
        <p:nvSpPr>
          <p:cNvPr id="2" name="Slide Image Placeholder 1">
            <a:extLst>
              <a:ext uri="{FF2B5EF4-FFF2-40B4-BE49-F238E27FC236}">
                <a16:creationId xmlns:a16="http://schemas.microsoft.com/office/drawing/2014/main" id="{CCB665A2-3493-4C2E-94EB-E5442721EA2E}"/>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A9D0EED-ABB5-4AB5-95CA-81E71D8F5D11}"/>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0DCE31E-A0F7-42E8-8230-CFD5D75F647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E7EACD01-2239-446F-BB29-E22A208F190C}" type="slidenum">
              <a:t>35</a:t>
            </a:fld>
            <a:endParaRPr lang="en-US"/>
          </a:p>
        </p:txBody>
      </p:sp>
      <p:sp>
        <p:nvSpPr>
          <p:cNvPr id="2" name="Slide Image Placeholder 1">
            <a:extLst>
              <a:ext uri="{FF2B5EF4-FFF2-40B4-BE49-F238E27FC236}">
                <a16:creationId xmlns:a16="http://schemas.microsoft.com/office/drawing/2014/main" id="{C1947460-4253-483D-879C-6ECFC5B16FF5}"/>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F8EFA0C-4676-4E08-9F1B-0D131133B2DB}"/>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C30F8BB8-C7B5-482E-B9D7-11FEE6787E6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1A89E98-32DE-4CE7-8BDA-DA80BC9A7156}" type="slidenum">
              <a:t>36</a:t>
            </a:fld>
            <a:endParaRPr lang="en-US"/>
          </a:p>
        </p:txBody>
      </p:sp>
      <p:sp>
        <p:nvSpPr>
          <p:cNvPr id="2" name="Slide Image Placeholder 1">
            <a:extLst>
              <a:ext uri="{FF2B5EF4-FFF2-40B4-BE49-F238E27FC236}">
                <a16:creationId xmlns:a16="http://schemas.microsoft.com/office/drawing/2014/main" id="{C7AF16C4-82C3-4977-812A-1FF12B45218D}"/>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784A95C9-1BBE-499E-A8FE-F1B7CFC1839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E0A7175-8CBF-4534-AC06-0E45CD5322C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5E2B0A5-6D10-4E60-8468-BD679ACCCBD7}" type="slidenum">
              <a:t>37</a:t>
            </a:fld>
            <a:endParaRPr lang="en-US"/>
          </a:p>
        </p:txBody>
      </p:sp>
      <p:sp>
        <p:nvSpPr>
          <p:cNvPr id="2" name="Slide Image Placeholder 1">
            <a:extLst>
              <a:ext uri="{FF2B5EF4-FFF2-40B4-BE49-F238E27FC236}">
                <a16:creationId xmlns:a16="http://schemas.microsoft.com/office/drawing/2014/main" id="{4A72606C-6052-495C-B5F3-A8FA03BCA74C}"/>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6F00D3BB-B296-48BF-BA6D-AD9ACCC580F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1FACA384-4B74-4BFD-A2E4-1B80CF7BED50}"/>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29FB929-1A08-43D4-A212-7AC45B8814FB}" type="slidenum">
              <a:t>38</a:t>
            </a:fld>
            <a:endParaRPr lang="en-US"/>
          </a:p>
        </p:txBody>
      </p:sp>
      <p:sp>
        <p:nvSpPr>
          <p:cNvPr id="2" name="Slide Image Placeholder 1">
            <a:extLst>
              <a:ext uri="{FF2B5EF4-FFF2-40B4-BE49-F238E27FC236}">
                <a16:creationId xmlns:a16="http://schemas.microsoft.com/office/drawing/2014/main" id="{2ED8B485-1BDC-47D8-B8FC-3F21ACDE17AF}"/>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1BC01508-726A-439B-91EE-DC342EBB1219}"/>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10-00-77un</a:t>
            </a:r>
          </a:p>
          <a:p>
            <a:pPr lvl="0"/>
            <a:endParaRPr lang="en-US">
              <a:latin typeface="Geneva" pitchFamily="18"/>
            </a:endParaRPr>
          </a:p>
          <a:p>
            <a:pPr lvl="0"/>
            <a:r>
              <a:rPr lang="en-US">
                <a:latin typeface="Geneva" pitchFamily="18"/>
              </a:rPr>
              <a:t>Title:</a:t>
            </a:r>
          </a:p>
          <a:p>
            <a:pPr lvl="0"/>
            <a:r>
              <a:rPr lang="en-US">
                <a:latin typeface="Geneva" pitchFamily="18"/>
              </a:rPr>
              <a:t>Carbon dioxide is an example of a linear molecule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178BA73-41B8-40CE-A110-D9D36FEFDDA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2B5B3F8C-17A2-4F15-8AA8-B60C97661D80}" type="slidenum">
              <a:t>39</a:t>
            </a:fld>
            <a:endParaRPr lang="en-US"/>
          </a:p>
        </p:txBody>
      </p:sp>
      <p:sp>
        <p:nvSpPr>
          <p:cNvPr id="2" name="Slide Image Placeholder 1">
            <a:extLst>
              <a:ext uri="{FF2B5EF4-FFF2-40B4-BE49-F238E27FC236}">
                <a16:creationId xmlns:a16="http://schemas.microsoft.com/office/drawing/2014/main" id="{141FFDF8-1A51-46A2-987D-C66B7CB76F7F}"/>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B465FC62-1B47-4916-A910-AF73309EA8CE}"/>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10-00-78un</a:t>
            </a:r>
          </a:p>
          <a:p>
            <a:pPr lvl="0"/>
            <a:endParaRPr lang="en-US">
              <a:latin typeface="Geneva" pitchFamily="18"/>
            </a:endParaRPr>
          </a:p>
          <a:p>
            <a:pPr lvl="0"/>
            <a:r>
              <a:rPr lang="en-US">
                <a:latin typeface="Geneva" pitchFamily="18"/>
              </a:rPr>
              <a:t>Title:</a:t>
            </a:r>
          </a:p>
          <a:p>
            <a:pPr lvl="0"/>
            <a:r>
              <a:rPr lang="en-US">
                <a:latin typeface="Geneva" pitchFamily="18"/>
              </a:rPr>
              <a:t>Formaldehyde is an example of a trigonal planar molecule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A4FE768B-950E-4C03-97DA-941F4A93084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B284E1F-0739-4DB7-B1E4-88A262800C43}" type="slidenum">
              <a:t>4</a:t>
            </a:fld>
            <a:endParaRPr lang="en-US"/>
          </a:p>
        </p:txBody>
      </p:sp>
      <p:sp>
        <p:nvSpPr>
          <p:cNvPr id="2" name="Slide Image Placeholder 1">
            <a:extLst>
              <a:ext uri="{FF2B5EF4-FFF2-40B4-BE49-F238E27FC236}">
                <a16:creationId xmlns:a16="http://schemas.microsoft.com/office/drawing/2014/main" id="{0192B87F-06D2-4872-ADA8-03A92E1D72DB}"/>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CCAA085-EDD2-47FE-8D10-0E28AC9FF9D9}"/>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1163A561-7EA4-4E50-923D-CA2C1692B10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C92AB0F-234B-4806-AA57-48B2D1514EF5}" type="slidenum">
              <a:t>40</a:t>
            </a:fld>
            <a:endParaRPr lang="en-US"/>
          </a:p>
        </p:txBody>
      </p:sp>
      <p:sp>
        <p:nvSpPr>
          <p:cNvPr id="2" name="Slide Image Placeholder 1">
            <a:extLst>
              <a:ext uri="{FF2B5EF4-FFF2-40B4-BE49-F238E27FC236}">
                <a16:creationId xmlns:a16="http://schemas.microsoft.com/office/drawing/2014/main" id="{3EB63622-2875-4269-8B57-0B5FF0A31604}"/>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A02A927D-0F95-48B9-815B-27487A88C85E}"/>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10-00-79un</a:t>
            </a:r>
          </a:p>
          <a:p>
            <a:pPr lvl="0"/>
            <a:endParaRPr lang="en-US">
              <a:latin typeface="Geneva" pitchFamily="18"/>
            </a:endParaRPr>
          </a:p>
          <a:p>
            <a:pPr lvl="0"/>
            <a:r>
              <a:rPr lang="en-US">
                <a:latin typeface="Geneva" pitchFamily="18"/>
              </a:rPr>
              <a:t>Title:</a:t>
            </a:r>
          </a:p>
          <a:p>
            <a:pPr lvl="0"/>
            <a:r>
              <a:rPr lang="en-US">
                <a:latin typeface="Geneva" pitchFamily="18"/>
              </a:rPr>
              <a:t>Sulfur dioxide is an example of a bent molecule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B74BAA24-3362-44C3-B24C-915FA128745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B0A800C-CBA5-4625-AE1F-D8AF6C9963AE}" type="slidenum">
              <a:t>41</a:t>
            </a:fld>
            <a:endParaRPr lang="en-US"/>
          </a:p>
        </p:txBody>
      </p:sp>
      <p:sp>
        <p:nvSpPr>
          <p:cNvPr id="2" name="Slide Image Placeholder 1">
            <a:extLst>
              <a:ext uri="{FF2B5EF4-FFF2-40B4-BE49-F238E27FC236}">
                <a16:creationId xmlns:a16="http://schemas.microsoft.com/office/drawing/2014/main" id="{F11D8A32-AB80-4892-B934-EBA0FA4B3369}"/>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CD48AB7A-D2C4-452F-9682-57621B9BD870}"/>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10-00-80un</a:t>
            </a:r>
          </a:p>
          <a:p>
            <a:pPr lvl="0"/>
            <a:endParaRPr lang="en-US">
              <a:latin typeface="Geneva" pitchFamily="18"/>
            </a:endParaRPr>
          </a:p>
          <a:p>
            <a:pPr lvl="0"/>
            <a:r>
              <a:rPr lang="en-US">
                <a:latin typeface="Geneva" pitchFamily="18"/>
              </a:rPr>
              <a:t>Title:</a:t>
            </a:r>
          </a:p>
          <a:p>
            <a:pPr lvl="0"/>
            <a:r>
              <a:rPr lang="en-US">
                <a:latin typeface="Geneva" pitchFamily="18"/>
              </a:rPr>
              <a:t>Methane is an example of a tetrahedral molecule</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CE17CDB7-9FDD-4366-AF64-49D4598EDEAD}"/>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423A843-A070-42FB-BFED-F540D81DAEEC}" type="slidenum">
              <a:t>42</a:t>
            </a:fld>
            <a:endParaRPr lang="en-US"/>
          </a:p>
        </p:txBody>
      </p:sp>
      <p:sp>
        <p:nvSpPr>
          <p:cNvPr id="2" name="Slide Image Placeholder 1">
            <a:extLst>
              <a:ext uri="{FF2B5EF4-FFF2-40B4-BE49-F238E27FC236}">
                <a16:creationId xmlns:a16="http://schemas.microsoft.com/office/drawing/2014/main" id="{1E5256D6-FB55-4CC3-8C11-E7001C6EA0DC}"/>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58E9061B-30BC-4796-B1A1-CC2993127AA7}"/>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10-00-81un</a:t>
            </a:r>
          </a:p>
          <a:p>
            <a:pPr lvl="0"/>
            <a:endParaRPr lang="en-US">
              <a:latin typeface="Geneva" pitchFamily="18"/>
            </a:endParaRPr>
          </a:p>
          <a:p>
            <a:pPr lvl="0"/>
            <a:r>
              <a:rPr lang="en-US">
                <a:latin typeface="Geneva" pitchFamily="18"/>
              </a:rPr>
              <a:t>Title:</a:t>
            </a:r>
          </a:p>
          <a:p>
            <a:pPr lvl="0"/>
            <a:r>
              <a:rPr lang="en-US">
                <a:latin typeface="Geneva" pitchFamily="18"/>
              </a:rPr>
              <a:t>Ammonia is an example of a trigonal pyramidal molecule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6A4A3AF-5167-4C06-A1B0-6740F55B5FBD}"/>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882A915-C107-4249-B7C3-75A63738CFBA}" type="slidenum">
              <a:t>43</a:t>
            </a:fld>
            <a:endParaRPr lang="en-US"/>
          </a:p>
        </p:txBody>
      </p:sp>
      <p:sp>
        <p:nvSpPr>
          <p:cNvPr id="2" name="Slide Image Placeholder 1">
            <a:extLst>
              <a:ext uri="{FF2B5EF4-FFF2-40B4-BE49-F238E27FC236}">
                <a16:creationId xmlns:a16="http://schemas.microsoft.com/office/drawing/2014/main" id="{EA77288F-AB23-464F-9246-18FA04321A38}"/>
              </a:ext>
            </a:extLst>
          </p:cNvPr>
          <p:cNvSpPr>
            <a:spLocks noGrp="1" noRot="1" noChangeAspect="1"/>
          </p:cNvSpPr>
          <p:nvPr>
            <p:ph type="sldImg"/>
          </p:nvPr>
        </p:nvSpPr>
        <p:spPr>
          <a:xfrm>
            <a:off x="1143000" y="685800"/>
            <a:ext cx="4572000" cy="3429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E394BB7E-9E40-425F-AB40-89B673693333}"/>
              </a:ext>
            </a:extLst>
          </p:cNvPr>
          <p:cNvSpPr txBox="1">
            <a:spLocks noGrp="1"/>
          </p:cNvSpPr>
          <p:nvPr>
            <p:ph type="body" sz="quarter" idx="1"/>
          </p:nvPr>
        </p:nvSpPr>
        <p:spPr/>
        <p:txBody>
          <a:bodyPr wrap="square" lIns="90000" tIns="46800" rIns="90000" bIns="46800" anchor="t" anchorCtr="0">
            <a:noAutofit/>
          </a:bodyPr>
          <a:lstStyle/>
          <a:p>
            <a:pPr lvl="0"/>
            <a:r>
              <a:rPr lang="en-US">
                <a:latin typeface="Geneva" pitchFamily="18"/>
              </a:rPr>
              <a:t>10-00-82un</a:t>
            </a:r>
          </a:p>
          <a:p>
            <a:pPr lvl="0"/>
            <a:endParaRPr lang="en-US">
              <a:latin typeface="Geneva" pitchFamily="18"/>
            </a:endParaRPr>
          </a:p>
          <a:p>
            <a:pPr lvl="0"/>
            <a:r>
              <a:rPr lang="en-US">
                <a:latin typeface="Geneva" pitchFamily="18"/>
              </a:rPr>
              <a:t>Title:</a:t>
            </a:r>
          </a:p>
          <a:p>
            <a:pPr lvl="0"/>
            <a:r>
              <a:rPr lang="en-US">
                <a:latin typeface="Geneva" pitchFamily="18"/>
              </a:rPr>
              <a:t>Water is an example of a bent molecule</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810BE0A-2CC6-4973-A816-62238865F96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F79CBDE-F500-4390-A280-08F3A11C4AD0}" type="slidenum">
              <a:t>44</a:t>
            </a:fld>
            <a:endParaRPr lang="en-US"/>
          </a:p>
        </p:txBody>
      </p:sp>
      <p:sp>
        <p:nvSpPr>
          <p:cNvPr id="2" name="Slide Image Placeholder 1">
            <a:extLst>
              <a:ext uri="{FF2B5EF4-FFF2-40B4-BE49-F238E27FC236}">
                <a16:creationId xmlns:a16="http://schemas.microsoft.com/office/drawing/2014/main" id="{AF20949E-84D9-469D-966C-A28118117712}"/>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0040BF8-0EA8-442D-9C0E-C87F119DE6C1}"/>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85E23C4C-939A-4B56-B595-359E6AB9F479}"/>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FBF1E009-90F6-4041-B102-5F42A573BD05}" type="slidenum">
              <a:t>45</a:t>
            </a:fld>
            <a:endParaRPr lang="en-US"/>
          </a:p>
        </p:txBody>
      </p:sp>
      <p:sp>
        <p:nvSpPr>
          <p:cNvPr id="2" name="Slide Image Placeholder 1">
            <a:extLst>
              <a:ext uri="{FF2B5EF4-FFF2-40B4-BE49-F238E27FC236}">
                <a16:creationId xmlns:a16="http://schemas.microsoft.com/office/drawing/2014/main" id="{6C172837-2D76-417A-9E87-DA148C513507}"/>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C61F38C-D415-444B-8050-B040C8BC276B}"/>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79EBC219-E663-40F3-A068-A525ADD090D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BDAF1BF0-A557-4E08-B094-477839448E05}" type="slidenum">
              <a:t>46</a:t>
            </a:fld>
            <a:endParaRPr lang="en-US"/>
          </a:p>
        </p:txBody>
      </p:sp>
      <p:sp>
        <p:nvSpPr>
          <p:cNvPr id="2" name="Slide Image Placeholder 1">
            <a:extLst>
              <a:ext uri="{FF2B5EF4-FFF2-40B4-BE49-F238E27FC236}">
                <a16:creationId xmlns:a16="http://schemas.microsoft.com/office/drawing/2014/main" id="{6D8841E9-42C6-4CA3-8E01-BA16144308CE}"/>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FCE0788A-0769-4AC8-9D66-ED3A9469987B}"/>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19CCBCC9-EF13-4973-BF50-B32B24D1C1E3}"/>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88BB3BE-892A-4E19-A4CD-8B78A1FBEF08}" type="slidenum">
              <a:t>47</a:t>
            </a:fld>
            <a:endParaRPr lang="en-US"/>
          </a:p>
        </p:txBody>
      </p:sp>
      <p:sp>
        <p:nvSpPr>
          <p:cNvPr id="2" name="Slide Image Placeholder 1">
            <a:extLst>
              <a:ext uri="{FF2B5EF4-FFF2-40B4-BE49-F238E27FC236}">
                <a16:creationId xmlns:a16="http://schemas.microsoft.com/office/drawing/2014/main" id="{657D7759-747A-4FE5-8842-5C79ED6B00FC}"/>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C9D18707-2780-481E-92B7-488A7C7BE94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A589E547-279D-45FB-8799-58F852FA95CF}"/>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1A8DE14-2DAC-40E3-B2BF-CBEE61DE503E}" type="slidenum">
              <a:t>48</a:t>
            </a:fld>
            <a:endParaRPr lang="en-US"/>
          </a:p>
        </p:txBody>
      </p:sp>
      <p:sp>
        <p:nvSpPr>
          <p:cNvPr id="2" name="Slide Image Placeholder 1">
            <a:extLst>
              <a:ext uri="{FF2B5EF4-FFF2-40B4-BE49-F238E27FC236}">
                <a16:creationId xmlns:a16="http://schemas.microsoft.com/office/drawing/2014/main" id="{55E65E26-3446-483F-840A-0EA6877BC333}"/>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620B1AB1-11CC-4188-8D8F-BA1343967A35}"/>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944F4D3F-6F72-4D49-8199-F6AE1145313E}"/>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3CF47E2B-4D96-492C-8914-926FD509891F}" type="slidenum">
              <a:t>49</a:t>
            </a:fld>
            <a:endParaRPr lang="en-US"/>
          </a:p>
        </p:txBody>
      </p:sp>
      <p:sp>
        <p:nvSpPr>
          <p:cNvPr id="2" name="Slide Image Placeholder 1">
            <a:extLst>
              <a:ext uri="{FF2B5EF4-FFF2-40B4-BE49-F238E27FC236}">
                <a16:creationId xmlns:a16="http://schemas.microsoft.com/office/drawing/2014/main" id="{C7D08DB6-27A9-4492-AA7D-7770798DAD75}"/>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65427AA-E143-41B3-B10E-D3D1C1BD5B4B}"/>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53CFAFF2-D96B-4A2A-8768-43BC8F974B3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584CAFB-AECC-459D-A6F3-264DCFC5E0D4}" type="slidenum">
              <a:t>5</a:t>
            </a:fld>
            <a:endParaRPr lang="en-US"/>
          </a:p>
        </p:txBody>
      </p:sp>
      <p:sp>
        <p:nvSpPr>
          <p:cNvPr id="2" name="Slide Image Placeholder 1">
            <a:extLst>
              <a:ext uri="{FF2B5EF4-FFF2-40B4-BE49-F238E27FC236}">
                <a16:creationId xmlns:a16="http://schemas.microsoft.com/office/drawing/2014/main" id="{6501F038-A09C-4C38-83F0-D99B6C049E57}"/>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BCD41F17-0D18-485D-AB79-4002E360E501}"/>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BEBE7CFB-4650-44CA-9D00-66A9132EF0E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718CC490-1C26-428B-BF81-CA41DB5A0EBA}" type="slidenum">
              <a:t>50</a:t>
            </a:fld>
            <a:endParaRPr lang="en-US"/>
          </a:p>
        </p:txBody>
      </p:sp>
      <p:sp>
        <p:nvSpPr>
          <p:cNvPr id="2" name="Slide Image Placeholder 1">
            <a:extLst>
              <a:ext uri="{FF2B5EF4-FFF2-40B4-BE49-F238E27FC236}">
                <a16:creationId xmlns:a16="http://schemas.microsoft.com/office/drawing/2014/main" id="{D8BE499D-52B7-423D-AF2B-B621F8CFC8CD}"/>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90998CC8-F628-4A81-B875-9E8B7764FEE8}"/>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4300906E-CD62-48B7-8EF6-304BEB6FB72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008ED25-9FA0-4318-B419-C3A31752EA9E}" type="slidenum">
              <a:t>51</a:t>
            </a:fld>
            <a:endParaRPr lang="en-US"/>
          </a:p>
        </p:txBody>
      </p:sp>
      <p:sp>
        <p:nvSpPr>
          <p:cNvPr id="2" name="Slide Image Placeholder 1">
            <a:extLst>
              <a:ext uri="{FF2B5EF4-FFF2-40B4-BE49-F238E27FC236}">
                <a16:creationId xmlns:a16="http://schemas.microsoft.com/office/drawing/2014/main" id="{6C47399F-0737-46A0-95A8-EA2871017623}"/>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559E7E1A-55CD-4FB0-B512-D734CB7DFB2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987886FF-98A1-4F72-A8E1-AC7F566FFC9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89AAFD8F-6935-4A42-AD74-39389860CFE0}" type="slidenum">
              <a:t>52</a:t>
            </a:fld>
            <a:endParaRPr lang="en-US"/>
          </a:p>
        </p:txBody>
      </p:sp>
      <p:sp>
        <p:nvSpPr>
          <p:cNvPr id="2" name="Slide Image Placeholder 1">
            <a:extLst>
              <a:ext uri="{FF2B5EF4-FFF2-40B4-BE49-F238E27FC236}">
                <a16:creationId xmlns:a16="http://schemas.microsoft.com/office/drawing/2014/main" id="{25565319-07F8-474B-B857-EEC6D961A991}"/>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0F9E3A60-6863-48E4-8088-7D49C5DB8E2D}"/>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D6C94872-B5B8-4F9F-8D15-9C63B61F7357}"/>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3235260-D09D-4C26-B8D5-6FBE9C69B284}" type="slidenum">
              <a:t>53</a:t>
            </a:fld>
            <a:endParaRPr lang="en-US"/>
          </a:p>
        </p:txBody>
      </p:sp>
      <p:sp>
        <p:nvSpPr>
          <p:cNvPr id="2" name="Slide Image Placeholder 1">
            <a:extLst>
              <a:ext uri="{FF2B5EF4-FFF2-40B4-BE49-F238E27FC236}">
                <a16:creationId xmlns:a16="http://schemas.microsoft.com/office/drawing/2014/main" id="{38A6EE4B-1145-45B1-A515-C3ED987D4083}"/>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5C51E9B3-A0B0-42A0-8C4E-25323F8D2DB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72C3A664-F505-4D6C-9991-5322B9476C11}"/>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AEE62DB3-8E50-41C8-9FA6-07F8382CD766}" type="slidenum">
              <a:t>54</a:t>
            </a:fld>
            <a:endParaRPr lang="en-US"/>
          </a:p>
        </p:txBody>
      </p:sp>
      <p:sp>
        <p:nvSpPr>
          <p:cNvPr id="2" name="Slide Image Placeholder 1">
            <a:extLst>
              <a:ext uri="{FF2B5EF4-FFF2-40B4-BE49-F238E27FC236}">
                <a16:creationId xmlns:a16="http://schemas.microsoft.com/office/drawing/2014/main" id="{AECD28F7-2FB5-4482-BD79-29668C57DD94}"/>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3E4E652C-3537-4C63-B018-FFCBCA599CF9}"/>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816190E3-962A-4B78-9E13-7A14DD40CAA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5EBFB62A-80D1-4092-B568-2B76B05DBEEA}" type="slidenum">
              <a:t>55</a:t>
            </a:fld>
            <a:endParaRPr lang="en-US"/>
          </a:p>
        </p:txBody>
      </p:sp>
      <p:sp>
        <p:nvSpPr>
          <p:cNvPr id="2" name="Slide Image Placeholder 1">
            <a:extLst>
              <a:ext uri="{FF2B5EF4-FFF2-40B4-BE49-F238E27FC236}">
                <a16:creationId xmlns:a16="http://schemas.microsoft.com/office/drawing/2014/main" id="{1F8EF72B-40D4-4803-82A0-AA2A1962BB47}"/>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60EAE96B-3406-41CA-8848-FB8206CCAF2C}"/>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8E4EAD6B-BB38-43E0-B7C9-C95DEF9CC8EC}"/>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411FB4A8-A96E-4D85-BB08-7C296CEDFA8F}" type="slidenum">
              <a:t>56</a:t>
            </a:fld>
            <a:endParaRPr lang="en-US"/>
          </a:p>
        </p:txBody>
      </p:sp>
      <p:sp>
        <p:nvSpPr>
          <p:cNvPr id="2" name="Slide Image Placeholder 1">
            <a:extLst>
              <a:ext uri="{FF2B5EF4-FFF2-40B4-BE49-F238E27FC236}">
                <a16:creationId xmlns:a16="http://schemas.microsoft.com/office/drawing/2014/main" id="{E2B5178D-0ADA-4E3C-B0E4-D4408DB9BB83}"/>
              </a:ext>
            </a:extLst>
          </p:cNvPr>
          <p:cNvSpPr>
            <a:spLocks noGrp="1" noRot="1" noChangeAspect="1"/>
          </p:cNvSpPr>
          <p:nvPr>
            <p:ph type="sldImg"/>
          </p:nvPr>
        </p:nvSpPr>
        <p:spPr>
          <a:xfrm>
            <a:off x="1981200" y="533400"/>
            <a:ext cx="3048000" cy="2286000"/>
          </a:xfrm>
        </p:spPr>
        <p:style>
          <a:lnRef idx="2">
            <a:schemeClr val="accent1">
              <a:shade val="50000"/>
            </a:schemeClr>
          </a:lnRef>
          <a:fillRef idx="1">
            <a:schemeClr val="accent1"/>
          </a:fillRef>
          <a:effectRef idx="0">
            <a:schemeClr val="accent1"/>
          </a:effectRef>
          <a:fontRef idx="minor">
            <a:schemeClr val="lt1"/>
          </a:fontRef>
        </p:style>
      </p:sp>
      <p:sp>
        <p:nvSpPr>
          <p:cNvPr id="3" name="Notes Placeholder 2">
            <a:extLst>
              <a:ext uri="{FF2B5EF4-FFF2-40B4-BE49-F238E27FC236}">
                <a16:creationId xmlns:a16="http://schemas.microsoft.com/office/drawing/2014/main" id="{B84534C8-D87B-4671-B2D0-7C6A4F08BC38}"/>
              </a:ext>
            </a:extLst>
          </p:cNvPr>
          <p:cNvSpPr txBox="1">
            <a:spLocks noGrp="1"/>
          </p:cNvSpPr>
          <p:nvPr>
            <p:ph type="body" sz="quarter" idx="1"/>
          </p:nvPr>
        </p:nvSpPr>
        <p:spPr>
          <a:xfrm>
            <a:off x="304920" y="2971800"/>
            <a:ext cx="6248160" cy="5486399"/>
          </a:xfrm>
        </p:spPr>
        <p:txBody>
          <a:bodyPr anchor="t" anchorCtr="0"/>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F3C9417D-B6CB-4F64-B74E-B82E674075E5}"/>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6C5D528F-4DBA-40EA-A266-3F56B847A02B}" type="slidenum">
              <a:t>6</a:t>
            </a:fld>
            <a:endParaRPr lang="en-US"/>
          </a:p>
        </p:txBody>
      </p:sp>
      <p:sp>
        <p:nvSpPr>
          <p:cNvPr id="2" name="Slide Image Placeholder 1">
            <a:extLst>
              <a:ext uri="{FF2B5EF4-FFF2-40B4-BE49-F238E27FC236}">
                <a16:creationId xmlns:a16="http://schemas.microsoft.com/office/drawing/2014/main" id="{FA4B1D07-7E5B-4BF7-85B7-3226F4028B13}"/>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1B2F94C9-70CC-4963-B185-377A95CC65EA}"/>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07FC6506-48BD-48F0-AD32-9975163B3516}"/>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19FD8A6C-8A0B-488B-B103-9B850DB83122}" type="slidenum">
              <a:t>7</a:t>
            </a:fld>
            <a:endParaRPr lang="en-US"/>
          </a:p>
        </p:txBody>
      </p:sp>
      <p:sp>
        <p:nvSpPr>
          <p:cNvPr id="2" name="Slide Image Placeholder 1">
            <a:extLst>
              <a:ext uri="{FF2B5EF4-FFF2-40B4-BE49-F238E27FC236}">
                <a16:creationId xmlns:a16="http://schemas.microsoft.com/office/drawing/2014/main" id="{05C72A20-A8F9-4DE6-814A-16459426A14F}"/>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55797996-907B-48BE-BEE2-687997B8DF71}"/>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76EBA10D-6AD0-4CD5-BBA6-DDC0696B7C2A}"/>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DBF92FD-1A89-4EE0-A0DA-973B5E1B8FF0}" type="slidenum">
              <a:t>8</a:t>
            </a:fld>
            <a:endParaRPr lang="en-US"/>
          </a:p>
        </p:txBody>
      </p:sp>
      <p:sp>
        <p:nvSpPr>
          <p:cNvPr id="2" name="Slide Image Placeholder 1">
            <a:extLst>
              <a:ext uri="{FF2B5EF4-FFF2-40B4-BE49-F238E27FC236}">
                <a16:creationId xmlns:a16="http://schemas.microsoft.com/office/drawing/2014/main" id="{3D489BC8-5132-4DF2-A237-BA81B76BEB06}"/>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846A8313-CE04-4E0C-A2B1-F82153EF34DF}"/>
              </a:ext>
            </a:extLst>
          </p:cNvPr>
          <p:cNvSpPr txBox="1">
            <a:spLocks noGrp="1"/>
          </p:cNvSpPr>
          <p:nvPr>
            <p:ph type="body" sz="quarter"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7">
            <a:extLst>
              <a:ext uri="{FF2B5EF4-FFF2-40B4-BE49-F238E27FC236}">
                <a16:creationId xmlns:a16="http://schemas.microsoft.com/office/drawing/2014/main" id="{28E5354C-1733-4B2E-811D-1BBB829ECF32}"/>
              </a:ext>
            </a:extLst>
          </p:cNvPr>
          <p:cNvSpPr txBox="1">
            <a:spLocks noGrp="1"/>
          </p:cNvSpPr>
          <p:nvPr>
            <p:ph type="sldNum" sz="quarter" idx="5"/>
          </p:nvPr>
        </p:nvSpPr>
        <p:spPr>
          <a:ln/>
        </p:spPr>
        <p:txBody>
          <a:bodyPr vert="horz" wrap="square" lIns="90000" tIns="46800" rIns="90000" bIns="46800" anchor="b" anchorCtr="0" compatLnSpc="1">
            <a:noAutofit/>
          </a:bodyPr>
          <a:lstStyle/>
          <a:p>
            <a:pPr lvl="0"/>
            <a:fld id="{DDECAAFC-DE5A-4337-9160-2688FB8B9AB0}" type="slidenum">
              <a:t>9</a:t>
            </a:fld>
            <a:endParaRPr lang="en-US"/>
          </a:p>
        </p:txBody>
      </p:sp>
      <p:sp>
        <p:nvSpPr>
          <p:cNvPr id="2" name="Slide Image Placeholder 1">
            <a:extLst>
              <a:ext uri="{FF2B5EF4-FFF2-40B4-BE49-F238E27FC236}">
                <a16:creationId xmlns:a16="http://schemas.microsoft.com/office/drawing/2014/main" id="{97A06BB5-4321-4191-BB40-F3B835E5FAF0}"/>
              </a:ext>
            </a:extLst>
          </p:cNvPr>
          <p:cNvSpPr>
            <a:spLocks noGrp="1" noRot="1" noChangeAspect="1" noResize="1"/>
          </p:cNvSpPr>
          <p:nvPr>
            <p:ph type="sldImg"/>
          </p:nvPr>
        </p:nvSpPr>
        <p:spPr>
          <a:xfrm>
            <a:off x="1143000" y="685800"/>
            <a:ext cx="4572000" cy="3429000"/>
          </a:xfrm>
          <a:solidFill>
            <a:srgbClr val="729FCF"/>
          </a:solidFill>
          <a:ln w="25400">
            <a:solidFill>
              <a:srgbClr val="3465A4"/>
            </a:solidFill>
            <a:prstDash val="solid"/>
          </a:ln>
        </p:spPr>
      </p:sp>
      <p:sp>
        <p:nvSpPr>
          <p:cNvPr id="3" name="Notes Placeholder 2">
            <a:extLst>
              <a:ext uri="{FF2B5EF4-FFF2-40B4-BE49-F238E27FC236}">
                <a16:creationId xmlns:a16="http://schemas.microsoft.com/office/drawing/2014/main" id="{AE46AE80-4A7D-400F-95D4-3C58C9808344}"/>
              </a:ext>
            </a:extLst>
          </p:cNvPr>
          <p:cNvSpPr txBox="1">
            <a:spLocks noGrp="1"/>
          </p:cNvSpPr>
          <p:nvPr>
            <p:ph type="body" sz="quarter"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28B2A-70AD-4B75-A7F0-4F313559D28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4FBAFF-C317-421F-8576-EFE52F4C8E3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BE3433-5ED6-4495-A6B4-115106E6827B}"/>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57233DE1-82CB-4333-806A-BB0FBCD07B45}"/>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CEF47B84-1DD8-40C8-AC9F-3B4AC3555D4F}"/>
              </a:ext>
            </a:extLst>
          </p:cNvPr>
          <p:cNvSpPr>
            <a:spLocks noGrp="1"/>
          </p:cNvSpPr>
          <p:nvPr>
            <p:ph type="sldNum" sz="quarter" idx="12"/>
          </p:nvPr>
        </p:nvSpPr>
        <p:spPr/>
        <p:txBody>
          <a:bodyPr/>
          <a:lstStyle/>
          <a:p>
            <a:pPr lvl="0"/>
            <a:fld id="{BF2624EA-BE63-4C0E-97A4-61C4BE9A5B01}" type="slidenum">
              <a:t>‹#›</a:t>
            </a:fld>
            <a:endParaRPr lang="en-US"/>
          </a:p>
        </p:txBody>
      </p:sp>
    </p:spTree>
    <p:extLst>
      <p:ext uri="{BB962C8B-B14F-4D97-AF65-F5344CB8AC3E}">
        <p14:creationId xmlns:p14="http://schemas.microsoft.com/office/powerpoint/2010/main" val="4197933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3831-DC88-40B9-875B-0E01E4332FB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3C4A9D6-0436-45C0-9966-9117EC2970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FA885-1D97-46D5-BF3A-223B48A0038C}"/>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B21FB0A5-247F-4833-898B-8FB21166322F}"/>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A85ABA89-325C-4308-AA9D-1324B54C0FD4}"/>
              </a:ext>
            </a:extLst>
          </p:cNvPr>
          <p:cNvSpPr>
            <a:spLocks noGrp="1"/>
          </p:cNvSpPr>
          <p:nvPr>
            <p:ph type="sldNum" sz="quarter" idx="12"/>
          </p:nvPr>
        </p:nvSpPr>
        <p:spPr/>
        <p:txBody>
          <a:bodyPr/>
          <a:lstStyle/>
          <a:p>
            <a:pPr lvl="0"/>
            <a:fld id="{746AD531-3274-44DD-92C4-4C07EE21168D}" type="slidenum">
              <a:t>‹#›</a:t>
            </a:fld>
            <a:endParaRPr lang="en-US"/>
          </a:p>
        </p:txBody>
      </p:sp>
    </p:spTree>
    <p:extLst>
      <p:ext uri="{BB962C8B-B14F-4D97-AF65-F5344CB8AC3E}">
        <p14:creationId xmlns:p14="http://schemas.microsoft.com/office/powerpoint/2010/main" val="2347510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352B9-3D36-4135-8F19-E25F1B170758}"/>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9A11BD3-C5CF-4B91-AEA6-ECAEB2A1ED54}"/>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C83C28-01EA-4A2F-8119-1CED912A547A}"/>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EC11CD68-5C97-45BB-AD26-6ABA907F93B3}"/>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5F642D40-72B3-4ACC-A228-A41A2DCC35C7}"/>
              </a:ext>
            </a:extLst>
          </p:cNvPr>
          <p:cNvSpPr>
            <a:spLocks noGrp="1"/>
          </p:cNvSpPr>
          <p:nvPr>
            <p:ph type="sldNum" sz="quarter" idx="12"/>
          </p:nvPr>
        </p:nvSpPr>
        <p:spPr/>
        <p:txBody>
          <a:bodyPr/>
          <a:lstStyle/>
          <a:p>
            <a:pPr lvl="0"/>
            <a:fld id="{5C6EBC9F-56BB-4F2E-BD01-639042365C66}" type="slidenum">
              <a:t>‹#›</a:t>
            </a:fld>
            <a:endParaRPr lang="en-US"/>
          </a:p>
        </p:txBody>
      </p:sp>
    </p:spTree>
    <p:extLst>
      <p:ext uri="{BB962C8B-B14F-4D97-AF65-F5344CB8AC3E}">
        <p14:creationId xmlns:p14="http://schemas.microsoft.com/office/powerpoint/2010/main" val="4110505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12680-B09B-4ECE-A5D1-4848099DD451}"/>
              </a:ext>
            </a:extLst>
          </p:cNvPr>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FC0117-F311-45BD-BACC-D06323E25D51}"/>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FAD9400-A753-438E-B7F3-C867624A63C8}"/>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7F6FDD43-E7D4-4F15-A6C6-A495BB19F4AF}"/>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FADB3ACE-43C6-4203-B18D-12B8EA7D9395}"/>
              </a:ext>
            </a:extLst>
          </p:cNvPr>
          <p:cNvSpPr>
            <a:spLocks noGrp="1"/>
          </p:cNvSpPr>
          <p:nvPr>
            <p:ph type="sldNum" sz="quarter" idx="12"/>
          </p:nvPr>
        </p:nvSpPr>
        <p:spPr/>
        <p:txBody>
          <a:bodyPr/>
          <a:lstStyle/>
          <a:p>
            <a:pPr lvl="0"/>
            <a:fld id="{400CAA6D-D573-4965-AA37-21E23C388B20}" type="slidenum">
              <a:t>‹#›</a:t>
            </a:fld>
            <a:endParaRPr lang="en-US"/>
          </a:p>
        </p:txBody>
      </p:sp>
    </p:spTree>
    <p:extLst>
      <p:ext uri="{BB962C8B-B14F-4D97-AF65-F5344CB8AC3E}">
        <p14:creationId xmlns:p14="http://schemas.microsoft.com/office/powerpoint/2010/main" val="6424315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AEE62-F9C7-4835-A4A5-F74C6C02CD3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A076308-0AC9-4A9D-B3CB-DD95742075E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FC914F-A8CD-466B-AF2C-F3223A148A7C}"/>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677FB034-A70C-47AE-90EF-996F5C25AB2E}"/>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E47C0663-16E2-4B1D-BBF0-55BD5388DC0B}"/>
              </a:ext>
            </a:extLst>
          </p:cNvPr>
          <p:cNvSpPr>
            <a:spLocks noGrp="1"/>
          </p:cNvSpPr>
          <p:nvPr>
            <p:ph type="sldNum" sz="quarter" idx="12"/>
          </p:nvPr>
        </p:nvSpPr>
        <p:spPr/>
        <p:txBody>
          <a:bodyPr/>
          <a:lstStyle/>
          <a:p>
            <a:pPr lvl="0"/>
            <a:fld id="{9AFD761F-EBA9-41E9-912F-ED08773AC308}" type="slidenum">
              <a:t>‹#›</a:t>
            </a:fld>
            <a:endParaRPr lang="en-US"/>
          </a:p>
        </p:txBody>
      </p:sp>
    </p:spTree>
    <p:extLst>
      <p:ext uri="{BB962C8B-B14F-4D97-AF65-F5344CB8AC3E}">
        <p14:creationId xmlns:p14="http://schemas.microsoft.com/office/powerpoint/2010/main" val="65146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1518D-390D-45C6-9865-40A4DA0768E3}"/>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AA92E53-9068-4947-AA9D-1B596BF3A58D}"/>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52B49EF-774E-45A8-8277-BBFEC4C0549C}"/>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D8DF946F-8999-4A0A-9249-9042AEE053AD}"/>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3F5BC0E3-E597-432C-85B0-7CA570F4527C}"/>
              </a:ext>
            </a:extLst>
          </p:cNvPr>
          <p:cNvSpPr>
            <a:spLocks noGrp="1"/>
          </p:cNvSpPr>
          <p:nvPr>
            <p:ph type="sldNum" sz="quarter" idx="12"/>
          </p:nvPr>
        </p:nvSpPr>
        <p:spPr/>
        <p:txBody>
          <a:bodyPr/>
          <a:lstStyle/>
          <a:p>
            <a:pPr lvl="0"/>
            <a:fld id="{6FD71C61-BF98-4C13-8523-9391849F96EF}" type="slidenum">
              <a:t>‹#›</a:t>
            </a:fld>
            <a:endParaRPr lang="en-US"/>
          </a:p>
        </p:txBody>
      </p:sp>
    </p:spTree>
    <p:extLst>
      <p:ext uri="{BB962C8B-B14F-4D97-AF65-F5344CB8AC3E}">
        <p14:creationId xmlns:p14="http://schemas.microsoft.com/office/powerpoint/2010/main" val="27251920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61985-31CD-48E8-9332-B3AD1D4E89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428746-38ED-44AE-81B1-52B40441BF86}"/>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8F8B008-F3A2-468B-88E4-98F3463FC9D6}"/>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8BEF3BA-EACA-4AB6-9189-061034BA299C}"/>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153E3377-CED8-4A6A-8BFB-A20D4719787A}"/>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399BE9B1-6238-4091-AD76-8F98CEA49355}"/>
              </a:ext>
            </a:extLst>
          </p:cNvPr>
          <p:cNvSpPr>
            <a:spLocks noGrp="1"/>
          </p:cNvSpPr>
          <p:nvPr>
            <p:ph type="sldNum" sz="quarter" idx="12"/>
          </p:nvPr>
        </p:nvSpPr>
        <p:spPr/>
        <p:txBody>
          <a:bodyPr/>
          <a:lstStyle/>
          <a:p>
            <a:pPr lvl="0"/>
            <a:fld id="{8EE92586-4A1A-4C54-B66C-3D80CCE23945}" type="slidenum">
              <a:t>‹#›</a:t>
            </a:fld>
            <a:endParaRPr lang="en-US"/>
          </a:p>
        </p:txBody>
      </p:sp>
    </p:spTree>
    <p:extLst>
      <p:ext uri="{BB962C8B-B14F-4D97-AF65-F5344CB8AC3E}">
        <p14:creationId xmlns:p14="http://schemas.microsoft.com/office/powerpoint/2010/main" val="1887778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5E08E-0E84-4FCB-A560-DF0A36EA3DE3}"/>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0038840-CCF7-4660-8356-C03CA01B99D5}"/>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927DE4-AE2D-405C-9DEC-B154577AC7F5}"/>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557760-4012-4A30-A28D-E35C0C91A32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4CC532-D37A-4997-88B8-EB7E63BB8A45}"/>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0593A81-845C-45D2-A21F-C7AC855DBE82}"/>
              </a:ext>
            </a:extLst>
          </p:cNvPr>
          <p:cNvSpPr>
            <a:spLocks noGrp="1"/>
          </p:cNvSpPr>
          <p:nvPr>
            <p:ph type="dt" sz="half" idx="10"/>
          </p:nvPr>
        </p:nvSpPr>
        <p:spPr/>
        <p:txBody>
          <a:bodyPr/>
          <a:lstStyle/>
          <a:p>
            <a:pPr lvl="0"/>
            <a:endParaRPr lang="en-US"/>
          </a:p>
        </p:txBody>
      </p:sp>
      <p:sp>
        <p:nvSpPr>
          <p:cNvPr id="8" name="Footer Placeholder 7">
            <a:extLst>
              <a:ext uri="{FF2B5EF4-FFF2-40B4-BE49-F238E27FC236}">
                <a16:creationId xmlns:a16="http://schemas.microsoft.com/office/drawing/2014/main" id="{00A32461-F31B-44B7-90D3-5456DA09D583}"/>
              </a:ext>
            </a:extLst>
          </p:cNvPr>
          <p:cNvSpPr>
            <a:spLocks noGrp="1"/>
          </p:cNvSpPr>
          <p:nvPr>
            <p:ph type="ftr" sz="quarter" idx="11"/>
          </p:nvPr>
        </p:nvSpPr>
        <p:spPr/>
        <p:txBody>
          <a:bodyPr/>
          <a:lstStyle/>
          <a:p>
            <a:pPr lvl="0"/>
            <a:r>
              <a:rPr lang="en-US"/>
              <a:t>Tro's Introductory Chemistry, Chapter 10</a:t>
            </a:r>
          </a:p>
        </p:txBody>
      </p:sp>
      <p:sp>
        <p:nvSpPr>
          <p:cNvPr id="9" name="Slide Number Placeholder 8">
            <a:extLst>
              <a:ext uri="{FF2B5EF4-FFF2-40B4-BE49-F238E27FC236}">
                <a16:creationId xmlns:a16="http://schemas.microsoft.com/office/drawing/2014/main" id="{CBDC78A8-3ECB-4BE5-9801-83FD3A808083}"/>
              </a:ext>
            </a:extLst>
          </p:cNvPr>
          <p:cNvSpPr>
            <a:spLocks noGrp="1"/>
          </p:cNvSpPr>
          <p:nvPr>
            <p:ph type="sldNum" sz="quarter" idx="12"/>
          </p:nvPr>
        </p:nvSpPr>
        <p:spPr/>
        <p:txBody>
          <a:bodyPr/>
          <a:lstStyle/>
          <a:p>
            <a:pPr lvl="0"/>
            <a:fld id="{B487CF3B-4E93-4995-A7B2-016535F3F950}" type="slidenum">
              <a:t>‹#›</a:t>
            </a:fld>
            <a:endParaRPr lang="en-US"/>
          </a:p>
        </p:txBody>
      </p:sp>
    </p:spTree>
    <p:extLst>
      <p:ext uri="{BB962C8B-B14F-4D97-AF65-F5344CB8AC3E}">
        <p14:creationId xmlns:p14="http://schemas.microsoft.com/office/powerpoint/2010/main" val="19257464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579D1-081A-43EF-BBEB-81A2A4721F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F740AD-A737-4CDC-83A4-2AD85024E1D6}"/>
              </a:ext>
            </a:extLst>
          </p:cNvPr>
          <p:cNvSpPr>
            <a:spLocks noGrp="1"/>
          </p:cNvSpPr>
          <p:nvPr>
            <p:ph type="dt" sz="half" idx="10"/>
          </p:nvPr>
        </p:nvSpPr>
        <p:spPr/>
        <p:txBody>
          <a:bodyPr/>
          <a:lstStyle/>
          <a:p>
            <a:pPr lvl="0"/>
            <a:endParaRPr lang="en-US"/>
          </a:p>
        </p:txBody>
      </p:sp>
      <p:sp>
        <p:nvSpPr>
          <p:cNvPr id="4" name="Footer Placeholder 3">
            <a:extLst>
              <a:ext uri="{FF2B5EF4-FFF2-40B4-BE49-F238E27FC236}">
                <a16:creationId xmlns:a16="http://schemas.microsoft.com/office/drawing/2014/main" id="{159D36BE-DA87-403F-8EDD-BEDBA4FC0623}"/>
              </a:ext>
            </a:extLst>
          </p:cNvPr>
          <p:cNvSpPr>
            <a:spLocks noGrp="1"/>
          </p:cNvSpPr>
          <p:nvPr>
            <p:ph type="ftr" sz="quarter" idx="11"/>
          </p:nvPr>
        </p:nvSpPr>
        <p:spPr/>
        <p:txBody>
          <a:bodyPr/>
          <a:lstStyle/>
          <a:p>
            <a:pPr lvl="0"/>
            <a:r>
              <a:rPr lang="en-US"/>
              <a:t>Tro's Introductory Chemistry, Chapter 10</a:t>
            </a:r>
          </a:p>
        </p:txBody>
      </p:sp>
      <p:sp>
        <p:nvSpPr>
          <p:cNvPr id="5" name="Slide Number Placeholder 4">
            <a:extLst>
              <a:ext uri="{FF2B5EF4-FFF2-40B4-BE49-F238E27FC236}">
                <a16:creationId xmlns:a16="http://schemas.microsoft.com/office/drawing/2014/main" id="{EF15C8A2-44F8-4B87-BA2D-2CB2EB3718BD}"/>
              </a:ext>
            </a:extLst>
          </p:cNvPr>
          <p:cNvSpPr>
            <a:spLocks noGrp="1"/>
          </p:cNvSpPr>
          <p:nvPr>
            <p:ph type="sldNum" sz="quarter" idx="12"/>
          </p:nvPr>
        </p:nvSpPr>
        <p:spPr/>
        <p:txBody>
          <a:bodyPr/>
          <a:lstStyle/>
          <a:p>
            <a:pPr lvl="0"/>
            <a:fld id="{0FC5967C-FF66-4969-BD9C-608F4D57B1B9}" type="slidenum">
              <a:t>‹#›</a:t>
            </a:fld>
            <a:endParaRPr lang="en-US"/>
          </a:p>
        </p:txBody>
      </p:sp>
    </p:spTree>
    <p:extLst>
      <p:ext uri="{BB962C8B-B14F-4D97-AF65-F5344CB8AC3E}">
        <p14:creationId xmlns:p14="http://schemas.microsoft.com/office/powerpoint/2010/main" val="41850327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677A0E-4EFD-4386-BE28-41A6CF782610}"/>
              </a:ext>
            </a:extLst>
          </p:cNvPr>
          <p:cNvSpPr>
            <a:spLocks noGrp="1"/>
          </p:cNvSpPr>
          <p:nvPr>
            <p:ph type="dt" sz="half" idx="10"/>
          </p:nvPr>
        </p:nvSpPr>
        <p:spPr/>
        <p:txBody>
          <a:bodyPr/>
          <a:lstStyle/>
          <a:p>
            <a:pPr lvl="0"/>
            <a:endParaRPr lang="en-US"/>
          </a:p>
        </p:txBody>
      </p:sp>
      <p:sp>
        <p:nvSpPr>
          <p:cNvPr id="3" name="Footer Placeholder 2">
            <a:extLst>
              <a:ext uri="{FF2B5EF4-FFF2-40B4-BE49-F238E27FC236}">
                <a16:creationId xmlns:a16="http://schemas.microsoft.com/office/drawing/2014/main" id="{92915038-6EB0-4DEF-93B7-6C0C3C7B5AA3}"/>
              </a:ext>
            </a:extLst>
          </p:cNvPr>
          <p:cNvSpPr>
            <a:spLocks noGrp="1"/>
          </p:cNvSpPr>
          <p:nvPr>
            <p:ph type="ftr" sz="quarter" idx="11"/>
          </p:nvPr>
        </p:nvSpPr>
        <p:spPr/>
        <p:txBody>
          <a:bodyPr/>
          <a:lstStyle/>
          <a:p>
            <a:pPr lvl="0"/>
            <a:r>
              <a:rPr lang="en-US"/>
              <a:t>Tro's Introductory Chemistry, Chapter 10</a:t>
            </a:r>
          </a:p>
        </p:txBody>
      </p:sp>
      <p:sp>
        <p:nvSpPr>
          <p:cNvPr id="4" name="Slide Number Placeholder 3">
            <a:extLst>
              <a:ext uri="{FF2B5EF4-FFF2-40B4-BE49-F238E27FC236}">
                <a16:creationId xmlns:a16="http://schemas.microsoft.com/office/drawing/2014/main" id="{020DDDB0-AB95-4305-AB71-B3E66F5EA242}"/>
              </a:ext>
            </a:extLst>
          </p:cNvPr>
          <p:cNvSpPr>
            <a:spLocks noGrp="1"/>
          </p:cNvSpPr>
          <p:nvPr>
            <p:ph type="sldNum" sz="quarter" idx="12"/>
          </p:nvPr>
        </p:nvSpPr>
        <p:spPr/>
        <p:txBody>
          <a:bodyPr/>
          <a:lstStyle/>
          <a:p>
            <a:pPr lvl="0"/>
            <a:fld id="{8219B5BA-F254-48CD-8ACF-BECDB8E49312}" type="slidenum">
              <a:t>‹#›</a:t>
            </a:fld>
            <a:endParaRPr lang="en-US"/>
          </a:p>
        </p:txBody>
      </p:sp>
    </p:spTree>
    <p:extLst>
      <p:ext uri="{BB962C8B-B14F-4D97-AF65-F5344CB8AC3E}">
        <p14:creationId xmlns:p14="http://schemas.microsoft.com/office/powerpoint/2010/main" val="16299438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555A4-0AE1-4FCC-8DAF-823F18A73D4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151FB6-FCE5-4F6C-BECF-E6ECF36EABF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F9FFFF-9614-4D02-A509-4A9D83E277E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7DEA3A-9B4C-40FC-A294-95443BB17E8B}"/>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AD6B70DA-8B13-47F8-813C-F7CD1395BED3}"/>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01FC6CAF-6E6B-4488-84B8-704255BE8683}"/>
              </a:ext>
            </a:extLst>
          </p:cNvPr>
          <p:cNvSpPr>
            <a:spLocks noGrp="1"/>
          </p:cNvSpPr>
          <p:nvPr>
            <p:ph type="sldNum" sz="quarter" idx="12"/>
          </p:nvPr>
        </p:nvSpPr>
        <p:spPr/>
        <p:txBody>
          <a:bodyPr/>
          <a:lstStyle/>
          <a:p>
            <a:pPr lvl="0"/>
            <a:fld id="{BC7C2186-7E95-49E5-A6E1-FBBA79B0FBA1}" type="slidenum">
              <a:t>‹#›</a:t>
            </a:fld>
            <a:endParaRPr lang="en-US"/>
          </a:p>
        </p:txBody>
      </p:sp>
    </p:spTree>
    <p:extLst>
      <p:ext uri="{BB962C8B-B14F-4D97-AF65-F5344CB8AC3E}">
        <p14:creationId xmlns:p14="http://schemas.microsoft.com/office/powerpoint/2010/main" val="335506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50642-5C8A-4DCC-A762-DBBCBE8157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3AE3BB-62B8-4E99-BF95-BEFFDB7456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89510D-5099-418B-BEC9-85EEF0BE5470}"/>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EEE3910E-E19E-417A-A4D6-29914EE5A5EF}"/>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144443BA-6CF1-4B01-9816-E6CB14A359C5}"/>
              </a:ext>
            </a:extLst>
          </p:cNvPr>
          <p:cNvSpPr>
            <a:spLocks noGrp="1"/>
          </p:cNvSpPr>
          <p:nvPr>
            <p:ph type="sldNum" sz="quarter" idx="12"/>
          </p:nvPr>
        </p:nvSpPr>
        <p:spPr/>
        <p:txBody>
          <a:bodyPr/>
          <a:lstStyle/>
          <a:p>
            <a:pPr lvl="0"/>
            <a:fld id="{FC8A9709-7B34-4563-B0B9-9262194F6796}" type="slidenum">
              <a:t>‹#›</a:t>
            </a:fld>
            <a:endParaRPr lang="en-US"/>
          </a:p>
        </p:txBody>
      </p:sp>
    </p:spTree>
    <p:extLst>
      <p:ext uri="{BB962C8B-B14F-4D97-AF65-F5344CB8AC3E}">
        <p14:creationId xmlns:p14="http://schemas.microsoft.com/office/powerpoint/2010/main" val="8494006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8DB31-DD8B-46C6-9987-2B3A389CC7EF}"/>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4B1032-DCE4-4DCD-AECD-959BCD95CB8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B444EDC-E6CD-49C9-96FF-0193C079A77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E8F17F3-5A55-47A3-8CD8-E7CA6CCA0D69}"/>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95FB47BE-DB8F-4426-A1A8-4581C394201E}"/>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C7B7A497-3995-43C4-981D-831178FECA9F}"/>
              </a:ext>
            </a:extLst>
          </p:cNvPr>
          <p:cNvSpPr>
            <a:spLocks noGrp="1"/>
          </p:cNvSpPr>
          <p:nvPr>
            <p:ph type="sldNum" sz="quarter" idx="12"/>
          </p:nvPr>
        </p:nvSpPr>
        <p:spPr/>
        <p:txBody>
          <a:bodyPr/>
          <a:lstStyle/>
          <a:p>
            <a:pPr lvl="0"/>
            <a:fld id="{4078260A-A0E8-4139-9C57-E76453CECA2D}" type="slidenum">
              <a:t>‹#›</a:t>
            </a:fld>
            <a:endParaRPr lang="en-US"/>
          </a:p>
        </p:txBody>
      </p:sp>
    </p:spTree>
    <p:extLst>
      <p:ext uri="{BB962C8B-B14F-4D97-AF65-F5344CB8AC3E}">
        <p14:creationId xmlns:p14="http://schemas.microsoft.com/office/powerpoint/2010/main" val="3420069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55A85-E158-4926-9ED3-05653AB35C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44B143-3CC3-4C20-81A5-7AF4566E521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70C1F8-365D-4973-881A-9883F2F9A22F}"/>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A6BEC470-5723-41A6-A4AB-0E0E99609002}"/>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BC0493C1-194E-4EB7-BF69-5C45505893DE}"/>
              </a:ext>
            </a:extLst>
          </p:cNvPr>
          <p:cNvSpPr>
            <a:spLocks noGrp="1"/>
          </p:cNvSpPr>
          <p:nvPr>
            <p:ph type="sldNum" sz="quarter" idx="12"/>
          </p:nvPr>
        </p:nvSpPr>
        <p:spPr/>
        <p:txBody>
          <a:bodyPr/>
          <a:lstStyle/>
          <a:p>
            <a:pPr lvl="0"/>
            <a:fld id="{AE252AA0-C231-4345-827C-5DF431F85233}" type="slidenum">
              <a:t>‹#›</a:t>
            </a:fld>
            <a:endParaRPr lang="en-US"/>
          </a:p>
        </p:txBody>
      </p:sp>
    </p:spTree>
    <p:extLst>
      <p:ext uri="{BB962C8B-B14F-4D97-AF65-F5344CB8AC3E}">
        <p14:creationId xmlns:p14="http://schemas.microsoft.com/office/powerpoint/2010/main" val="15600278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5C9C57-7C09-4FB8-942D-2759C4B8C3E9}"/>
              </a:ext>
            </a:extLst>
          </p:cNvPr>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73E054-6FA5-400D-99AA-A56FD8FC342E}"/>
              </a:ext>
            </a:extLst>
          </p:cNvPr>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DE7D65-7390-4EC4-BB2B-DE2002E21532}"/>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E5E4F76E-2C0B-4D59-847C-6CD3F51163E6}"/>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931A7187-2A6F-4E9F-9B62-78A96B038F53}"/>
              </a:ext>
            </a:extLst>
          </p:cNvPr>
          <p:cNvSpPr>
            <a:spLocks noGrp="1"/>
          </p:cNvSpPr>
          <p:nvPr>
            <p:ph type="sldNum" sz="quarter" idx="12"/>
          </p:nvPr>
        </p:nvSpPr>
        <p:spPr/>
        <p:txBody>
          <a:bodyPr/>
          <a:lstStyle/>
          <a:p>
            <a:pPr lvl="0"/>
            <a:fld id="{D030FBF4-9B9B-4F3C-9671-5670DB41E981}" type="slidenum">
              <a:t>‹#›</a:t>
            </a:fld>
            <a:endParaRPr lang="en-US"/>
          </a:p>
        </p:txBody>
      </p:sp>
    </p:spTree>
    <p:extLst>
      <p:ext uri="{BB962C8B-B14F-4D97-AF65-F5344CB8AC3E}">
        <p14:creationId xmlns:p14="http://schemas.microsoft.com/office/powerpoint/2010/main" val="1484605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651CD-87BB-4231-B6AA-379986EEB3BF}"/>
              </a:ext>
            </a:extLst>
          </p:cNvPr>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A12398-DCA1-433B-A21A-647E6ED40E9C}"/>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D8A1C0-7AA7-4DAA-BC29-B33E8C84301F}"/>
              </a:ext>
            </a:extLst>
          </p:cNvPr>
          <p:cNvSpPr>
            <a:spLocks noGrp="1"/>
          </p:cNvSpPr>
          <p:nvPr>
            <p:ph type="dt" sz="half" idx="10"/>
          </p:nvPr>
        </p:nvSpPr>
        <p:spPr/>
        <p:txBody>
          <a:bodyPr/>
          <a:lstStyle/>
          <a:p>
            <a:pPr lvl="0"/>
            <a:endParaRPr lang="en-US"/>
          </a:p>
        </p:txBody>
      </p:sp>
      <p:sp>
        <p:nvSpPr>
          <p:cNvPr id="5" name="Footer Placeholder 4">
            <a:extLst>
              <a:ext uri="{FF2B5EF4-FFF2-40B4-BE49-F238E27FC236}">
                <a16:creationId xmlns:a16="http://schemas.microsoft.com/office/drawing/2014/main" id="{990741BD-8DC1-471A-A435-BFB052D251A7}"/>
              </a:ext>
            </a:extLst>
          </p:cNvPr>
          <p:cNvSpPr>
            <a:spLocks noGrp="1"/>
          </p:cNvSpPr>
          <p:nvPr>
            <p:ph type="ftr" sz="quarter" idx="11"/>
          </p:nvPr>
        </p:nvSpPr>
        <p:spPr/>
        <p:txBody>
          <a:bodyPr/>
          <a:lstStyle/>
          <a:p>
            <a:pPr lvl="0"/>
            <a:r>
              <a:rPr lang="en-US"/>
              <a:t>Tro's Introductory Chemistry, Chapter 10</a:t>
            </a:r>
          </a:p>
        </p:txBody>
      </p:sp>
      <p:sp>
        <p:nvSpPr>
          <p:cNvPr id="6" name="Slide Number Placeholder 5">
            <a:extLst>
              <a:ext uri="{FF2B5EF4-FFF2-40B4-BE49-F238E27FC236}">
                <a16:creationId xmlns:a16="http://schemas.microsoft.com/office/drawing/2014/main" id="{522FB1EA-DE0A-4F17-BA6D-3E574BD5C0A3}"/>
              </a:ext>
            </a:extLst>
          </p:cNvPr>
          <p:cNvSpPr>
            <a:spLocks noGrp="1"/>
          </p:cNvSpPr>
          <p:nvPr>
            <p:ph type="sldNum" sz="quarter" idx="12"/>
          </p:nvPr>
        </p:nvSpPr>
        <p:spPr/>
        <p:txBody>
          <a:bodyPr/>
          <a:lstStyle/>
          <a:p>
            <a:pPr lvl="0"/>
            <a:fld id="{FA1A327D-C2D4-4C97-8FAF-475479846063}" type="slidenum">
              <a:t>‹#›</a:t>
            </a:fld>
            <a:endParaRPr lang="en-US"/>
          </a:p>
        </p:txBody>
      </p:sp>
    </p:spTree>
    <p:extLst>
      <p:ext uri="{BB962C8B-B14F-4D97-AF65-F5344CB8AC3E}">
        <p14:creationId xmlns:p14="http://schemas.microsoft.com/office/powerpoint/2010/main" val="2428308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387C8-7AB9-4362-A98C-566CA413AE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C289AD-9E0B-4626-AEA4-49656BFF5282}"/>
              </a:ext>
            </a:extLst>
          </p:cNvPr>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10BA5F6-AD1F-4249-8DA6-E42A2A45ED99}"/>
              </a:ext>
            </a:extLst>
          </p:cNvPr>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619D3D-0846-4EDE-AFB5-0607CC7867E5}"/>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FA29B47A-BE69-4ACE-85E8-F0D81995CA3C}"/>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E5117655-29CE-4784-8D42-402807CFFABA}"/>
              </a:ext>
            </a:extLst>
          </p:cNvPr>
          <p:cNvSpPr>
            <a:spLocks noGrp="1"/>
          </p:cNvSpPr>
          <p:nvPr>
            <p:ph type="sldNum" sz="quarter" idx="12"/>
          </p:nvPr>
        </p:nvSpPr>
        <p:spPr/>
        <p:txBody>
          <a:bodyPr/>
          <a:lstStyle/>
          <a:p>
            <a:pPr lvl="0"/>
            <a:fld id="{9A4F72F7-DF15-4818-80B5-A7D953B8F728}" type="slidenum">
              <a:t>‹#›</a:t>
            </a:fld>
            <a:endParaRPr lang="en-US"/>
          </a:p>
        </p:txBody>
      </p:sp>
    </p:spTree>
    <p:extLst>
      <p:ext uri="{BB962C8B-B14F-4D97-AF65-F5344CB8AC3E}">
        <p14:creationId xmlns:p14="http://schemas.microsoft.com/office/powerpoint/2010/main" val="1132204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86CAD-3286-40A7-909D-B15937740058}"/>
              </a:ext>
            </a:extLst>
          </p:cNvPr>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98FC9A0-0180-45DE-A708-CC112608222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DD3B0B-C8C7-4288-8789-6055C5333DAA}"/>
              </a:ext>
            </a:extLst>
          </p:cNvPr>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254B4C-FF2B-43D3-B3DC-240B5B0826C2}"/>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FB09AB2-204C-4CC8-B82D-5082B7EDB961}"/>
              </a:ext>
            </a:extLst>
          </p:cNvPr>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C412DD-11B8-46AA-9432-2EBEEA139B24}"/>
              </a:ext>
            </a:extLst>
          </p:cNvPr>
          <p:cNvSpPr>
            <a:spLocks noGrp="1"/>
          </p:cNvSpPr>
          <p:nvPr>
            <p:ph type="dt" sz="half" idx="10"/>
          </p:nvPr>
        </p:nvSpPr>
        <p:spPr/>
        <p:txBody>
          <a:bodyPr/>
          <a:lstStyle/>
          <a:p>
            <a:pPr lvl="0"/>
            <a:endParaRPr lang="en-US"/>
          </a:p>
        </p:txBody>
      </p:sp>
      <p:sp>
        <p:nvSpPr>
          <p:cNvPr id="8" name="Footer Placeholder 7">
            <a:extLst>
              <a:ext uri="{FF2B5EF4-FFF2-40B4-BE49-F238E27FC236}">
                <a16:creationId xmlns:a16="http://schemas.microsoft.com/office/drawing/2014/main" id="{367A3F33-5AFE-48A1-BDF5-6C22AED358EB}"/>
              </a:ext>
            </a:extLst>
          </p:cNvPr>
          <p:cNvSpPr>
            <a:spLocks noGrp="1"/>
          </p:cNvSpPr>
          <p:nvPr>
            <p:ph type="ftr" sz="quarter" idx="11"/>
          </p:nvPr>
        </p:nvSpPr>
        <p:spPr/>
        <p:txBody>
          <a:bodyPr/>
          <a:lstStyle/>
          <a:p>
            <a:pPr lvl="0"/>
            <a:r>
              <a:rPr lang="en-US"/>
              <a:t>Tro's Introductory Chemistry, Chapter 10</a:t>
            </a:r>
          </a:p>
        </p:txBody>
      </p:sp>
      <p:sp>
        <p:nvSpPr>
          <p:cNvPr id="9" name="Slide Number Placeholder 8">
            <a:extLst>
              <a:ext uri="{FF2B5EF4-FFF2-40B4-BE49-F238E27FC236}">
                <a16:creationId xmlns:a16="http://schemas.microsoft.com/office/drawing/2014/main" id="{37CC11A0-75CA-441A-98BB-B75F8EAD06F7}"/>
              </a:ext>
            </a:extLst>
          </p:cNvPr>
          <p:cNvSpPr>
            <a:spLocks noGrp="1"/>
          </p:cNvSpPr>
          <p:nvPr>
            <p:ph type="sldNum" sz="quarter" idx="12"/>
          </p:nvPr>
        </p:nvSpPr>
        <p:spPr/>
        <p:txBody>
          <a:bodyPr/>
          <a:lstStyle/>
          <a:p>
            <a:pPr lvl="0"/>
            <a:fld id="{5ACBCD3A-1FA3-4947-8711-39FD869BECCF}" type="slidenum">
              <a:t>‹#›</a:t>
            </a:fld>
            <a:endParaRPr lang="en-US"/>
          </a:p>
        </p:txBody>
      </p:sp>
    </p:spTree>
    <p:extLst>
      <p:ext uri="{BB962C8B-B14F-4D97-AF65-F5344CB8AC3E}">
        <p14:creationId xmlns:p14="http://schemas.microsoft.com/office/powerpoint/2010/main" val="3411865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031CE-A3BD-4893-80B6-402D7930F9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FE85A07-8C8D-4BFB-85C3-268E6B4CF9AD}"/>
              </a:ext>
            </a:extLst>
          </p:cNvPr>
          <p:cNvSpPr>
            <a:spLocks noGrp="1"/>
          </p:cNvSpPr>
          <p:nvPr>
            <p:ph type="dt" sz="half" idx="10"/>
          </p:nvPr>
        </p:nvSpPr>
        <p:spPr/>
        <p:txBody>
          <a:bodyPr/>
          <a:lstStyle/>
          <a:p>
            <a:pPr lvl="0"/>
            <a:endParaRPr lang="en-US"/>
          </a:p>
        </p:txBody>
      </p:sp>
      <p:sp>
        <p:nvSpPr>
          <p:cNvPr id="4" name="Footer Placeholder 3">
            <a:extLst>
              <a:ext uri="{FF2B5EF4-FFF2-40B4-BE49-F238E27FC236}">
                <a16:creationId xmlns:a16="http://schemas.microsoft.com/office/drawing/2014/main" id="{978AADD5-5DD9-45B9-BC82-A370CFAC4DC8}"/>
              </a:ext>
            </a:extLst>
          </p:cNvPr>
          <p:cNvSpPr>
            <a:spLocks noGrp="1"/>
          </p:cNvSpPr>
          <p:nvPr>
            <p:ph type="ftr" sz="quarter" idx="11"/>
          </p:nvPr>
        </p:nvSpPr>
        <p:spPr/>
        <p:txBody>
          <a:bodyPr/>
          <a:lstStyle/>
          <a:p>
            <a:pPr lvl="0"/>
            <a:r>
              <a:rPr lang="en-US"/>
              <a:t>Tro's Introductory Chemistry, Chapter 10</a:t>
            </a:r>
          </a:p>
        </p:txBody>
      </p:sp>
      <p:sp>
        <p:nvSpPr>
          <p:cNvPr id="5" name="Slide Number Placeholder 4">
            <a:extLst>
              <a:ext uri="{FF2B5EF4-FFF2-40B4-BE49-F238E27FC236}">
                <a16:creationId xmlns:a16="http://schemas.microsoft.com/office/drawing/2014/main" id="{EB1B897F-C512-4656-8836-73E544D16977}"/>
              </a:ext>
            </a:extLst>
          </p:cNvPr>
          <p:cNvSpPr>
            <a:spLocks noGrp="1"/>
          </p:cNvSpPr>
          <p:nvPr>
            <p:ph type="sldNum" sz="quarter" idx="12"/>
          </p:nvPr>
        </p:nvSpPr>
        <p:spPr/>
        <p:txBody>
          <a:bodyPr/>
          <a:lstStyle/>
          <a:p>
            <a:pPr lvl="0"/>
            <a:fld id="{7AD46C40-FD38-4242-9E5F-5E0869DF3293}" type="slidenum">
              <a:t>‹#›</a:t>
            </a:fld>
            <a:endParaRPr lang="en-US"/>
          </a:p>
        </p:txBody>
      </p:sp>
    </p:spTree>
    <p:extLst>
      <p:ext uri="{BB962C8B-B14F-4D97-AF65-F5344CB8AC3E}">
        <p14:creationId xmlns:p14="http://schemas.microsoft.com/office/powerpoint/2010/main" val="2747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6D61BA-E7F5-4D21-BB68-3FB568F9E8B1}"/>
              </a:ext>
            </a:extLst>
          </p:cNvPr>
          <p:cNvSpPr>
            <a:spLocks noGrp="1"/>
          </p:cNvSpPr>
          <p:nvPr>
            <p:ph type="dt" sz="half" idx="10"/>
          </p:nvPr>
        </p:nvSpPr>
        <p:spPr/>
        <p:txBody>
          <a:bodyPr/>
          <a:lstStyle/>
          <a:p>
            <a:pPr lvl="0"/>
            <a:endParaRPr lang="en-US"/>
          </a:p>
        </p:txBody>
      </p:sp>
      <p:sp>
        <p:nvSpPr>
          <p:cNvPr id="3" name="Footer Placeholder 2">
            <a:extLst>
              <a:ext uri="{FF2B5EF4-FFF2-40B4-BE49-F238E27FC236}">
                <a16:creationId xmlns:a16="http://schemas.microsoft.com/office/drawing/2014/main" id="{C65829B0-5592-4AFC-984A-EC37D5A7AF9E}"/>
              </a:ext>
            </a:extLst>
          </p:cNvPr>
          <p:cNvSpPr>
            <a:spLocks noGrp="1"/>
          </p:cNvSpPr>
          <p:nvPr>
            <p:ph type="ftr" sz="quarter" idx="11"/>
          </p:nvPr>
        </p:nvSpPr>
        <p:spPr/>
        <p:txBody>
          <a:bodyPr/>
          <a:lstStyle/>
          <a:p>
            <a:pPr lvl="0"/>
            <a:r>
              <a:rPr lang="en-US"/>
              <a:t>Tro's Introductory Chemistry, Chapter 10</a:t>
            </a:r>
          </a:p>
        </p:txBody>
      </p:sp>
      <p:sp>
        <p:nvSpPr>
          <p:cNvPr id="4" name="Slide Number Placeholder 3">
            <a:extLst>
              <a:ext uri="{FF2B5EF4-FFF2-40B4-BE49-F238E27FC236}">
                <a16:creationId xmlns:a16="http://schemas.microsoft.com/office/drawing/2014/main" id="{570B9BC1-A831-44FE-908A-363E8C308E12}"/>
              </a:ext>
            </a:extLst>
          </p:cNvPr>
          <p:cNvSpPr>
            <a:spLocks noGrp="1"/>
          </p:cNvSpPr>
          <p:nvPr>
            <p:ph type="sldNum" sz="quarter" idx="12"/>
          </p:nvPr>
        </p:nvSpPr>
        <p:spPr/>
        <p:txBody>
          <a:bodyPr/>
          <a:lstStyle/>
          <a:p>
            <a:pPr lvl="0"/>
            <a:fld id="{040229A3-B1CA-454A-A2C8-4203E3EF3173}" type="slidenum">
              <a:t>‹#›</a:t>
            </a:fld>
            <a:endParaRPr lang="en-US"/>
          </a:p>
        </p:txBody>
      </p:sp>
    </p:spTree>
    <p:extLst>
      <p:ext uri="{BB962C8B-B14F-4D97-AF65-F5344CB8AC3E}">
        <p14:creationId xmlns:p14="http://schemas.microsoft.com/office/powerpoint/2010/main" val="19449019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F5A6E-88AC-42B5-9BF0-E5D2CBD5EF35}"/>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C8B01CA-EE17-4541-9639-22D1B0821083}"/>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C36973-5BA8-48AC-8136-A212AEBF2C9A}"/>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B02B7F-8381-42F3-955F-84D885FB30AE}"/>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DCFE213E-18F0-40F6-9FA2-58679B2040B1}"/>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F9EE3113-A207-4A1F-9D72-56AA177886F4}"/>
              </a:ext>
            </a:extLst>
          </p:cNvPr>
          <p:cNvSpPr>
            <a:spLocks noGrp="1"/>
          </p:cNvSpPr>
          <p:nvPr>
            <p:ph type="sldNum" sz="quarter" idx="12"/>
          </p:nvPr>
        </p:nvSpPr>
        <p:spPr/>
        <p:txBody>
          <a:bodyPr/>
          <a:lstStyle/>
          <a:p>
            <a:pPr lvl="0"/>
            <a:fld id="{8522C189-B5D0-4EF1-9BF2-38B1656E7671}" type="slidenum">
              <a:t>‹#›</a:t>
            </a:fld>
            <a:endParaRPr lang="en-US"/>
          </a:p>
        </p:txBody>
      </p:sp>
    </p:spTree>
    <p:extLst>
      <p:ext uri="{BB962C8B-B14F-4D97-AF65-F5344CB8AC3E}">
        <p14:creationId xmlns:p14="http://schemas.microsoft.com/office/powerpoint/2010/main" val="12205456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3AF9E-D270-4A62-A468-978C5F4A8CC1}"/>
              </a:ext>
            </a:extLst>
          </p:cNvPr>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80771C-F0A9-4AC8-A03A-FE3F289EC559}"/>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B3BEFB5-0B88-4997-A86A-5C99333C6E1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774133-FFB8-4596-BE0D-4AAB1B413559}"/>
              </a:ext>
            </a:extLst>
          </p:cNvPr>
          <p:cNvSpPr>
            <a:spLocks noGrp="1"/>
          </p:cNvSpPr>
          <p:nvPr>
            <p:ph type="dt" sz="half" idx="10"/>
          </p:nvPr>
        </p:nvSpPr>
        <p:spPr/>
        <p:txBody>
          <a:bodyPr/>
          <a:lstStyle/>
          <a:p>
            <a:pPr lvl="0"/>
            <a:endParaRPr lang="en-US"/>
          </a:p>
        </p:txBody>
      </p:sp>
      <p:sp>
        <p:nvSpPr>
          <p:cNvPr id="6" name="Footer Placeholder 5">
            <a:extLst>
              <a:ext uri="{FF2B5EF4-FFF2-40B4-BE49-F238E27FC236}">
                <a16:creationId xmlns:a16="http://schemas.microsoft.com/office/drawing/2014/main" id="{AE280910-E600-4998-A8DC-EC950A744D23}"/>
              </a:ext>
            </a:extLst>
          </p:cNvPr>
          <p:cNvSpPr>
            <a:spLocks noGrp="1"/>
          </p:cNvSpPr>
          <p:nvPr>
            <p:ph type="ftr" sz="quarter" idx="11"/>
          </p:nvPr>
        </p:nvSpPr>
        <p:spPr/>
        <p:txBody>
          <a:bodyPr/>
          <a:lstStyle/>
          <a:p>
            <a:pPr lvl="0"/>
            <a:r>
              <a:rPr lang="en-US"/>
              <a:t>Tro's Introductory Chemistry, Chapter 10</a:t>
            </a:r>
          </a:p>
        </p:txBody>
      </p:sp>
      <p:sp>
        <p:nvSpPr>
          <p:cNvPr id="7" name="Slide Number Placeholder 6">
            <a:extLst>
              <a:ext uri="{FF2B5EF4-FFF2-40B4-BE49-F238E27FC236}">
                <a16:creationId xmlns:a16="http://schemas.microsoft.com/office/drawing/2014/main" id="{2D6E6CCD-CB80-4DF1-B362-EC20BCD03F45}"/>
              </a:ext>
            </a:extLst>
          </p:cNvPr>
          <p:cNvSpPr>
            <a:spLocks noGrp="1"/>
          </p:cNvSpPr>
          <p:nvPr>
            <p:ph type="sldNum" sz="quarter" idx="12"/>
          </p:nvPr>
        </p:nvSpPr>
        <p:spPr/>
        <p:txBody>
          <a:bodyPr/>
          <a:lstStyle/>
          <a:p>
            <a:pPr lvl="0"/>
            <a:fld id="{BB63C428-3EA8-4D87-BC3E-1B3C632DD7F6}" type="slidenum">
              <a:t>‹#›</a:t>
            </a:fld>
            <a:endParaRPr lang="en-US"/>
          </a:p>
        </p:txBody>
      </p:sp>
    </p:spTree>
    <p:extLst>
      <p:ext uri="{BB962C8B-B14F-4D97-AF65-F5344CB8AC3E}">
        <p14:creationId xmlns:p14="http://schemas.microsoft.com/office/powerpoint/2010/main" val="369116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4CCF8B3-DF03-4252-9E10-41C55FBBF2AB}"/>
              </a:ext>
            </a:extLst>
          </p:cNvPr>
          <p:cNvSpPr txBox="1">
            <a:spLocks noGrp="1"/>
          </p:cNvSpPr>
          <p:nvPr>
            <p:ph type="title"/>
          </p:nvPr>
        </p:nvSpPr>
        <p:spPr>
          <a:xfrm>
            <a:off x="685799" y="609120"/>
            <a:ext cx="7772400" cy="1143000"/>
          </a:xfrm>
          <a:prstGeom prst="rect">
            <a:avLst/>
          </a:prstGeom>
          <a:noFill/>
          <a:ln>
            <a:noFill/>
          </a:ln>
        </p:spPr>
        <p:txBody>
          <a:bodyPr vert="horz" lIns="90000" tIns="46800" rIns="90000" bIns="46800" anchor="ctr" anchorCtr="0" compatLnSpc="1"/>
          <a:lstStyle/>
          <a:p>
            <a:endParaRPr lang="en-US"/>
          </a:p>
        </p:txBody>
      </p:sp>
      <p:sp>
        <p:nvSpPr>
          <p:cNvPr id="3" name="Text Placeholder 2">
            <a:extLst>
              <a:ext uri="{FF2B5EF4-FFF2-40B4-BE49-F238E27FC236}">
                <a16:creationId xmlns:a16="http://schemas.microsoft.com/office/drawing/2014/main" id="{16DA0FA5-4A1E-40B1-9569-A60DF51E0D58}"/>
              </a:ext>
            </a:extLst>
          </p:cNvPr>
          <p:cNvSpPr txBox="1">
            <a:spLocks noGrp="1"/>
          </p:cNvSpPr>
          <p:nvPr>
            <p:ph type="body" idx="1"/>
          </p:nvPr>
        </p:nvSpPr>
        <p:spPr>
          <a:xfrm>
            <a:off x="685799" y="1981080"/>
            <a:ext cx="7772400" cy="4114800"/>
          </a:xfrm>
          <a:prstGeom prst="rect">
            <a:avLst/>
          </a:prstGeom>
          <a:noFill/>
          <a:ln>
            <a:noFill/>
          </a:ln>
        </p:spPr>
        <p:txBody>
          <a:bodyPr vert="horz" lIns="90000" tIns="46800" rIns="90000" bIns="4680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153DF4-38E7-428A-9386-A3710D683AAE}"/>
              </a:ext>
            </a:extLst>
          </p:cNvPr>
          <p:cNvSpPr txBox="1">
            <a:spLocks noGrp="1"/>
          </p:cNvSpPr>
          <p:nvPr>
            <p:ph type="dt" sz="half" idx="2"/>
          </p:nvPr>
        </p:nvSpPr>
        <p:spPr>
          <a:xfrm>
            <a:off x="685799" y="6248520"/>
            <a:ext cx="1905120" cy="457200"/>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2400" b="0" i="0" u="none" strike="noStrike" cap="none" baseline="0">
                <a:ln>
                  <a:noFill/>
                </a:ln>
                <a:solidFill>
                  <a:srgbClr val="000000"/>
                </a:solidFill>
                <a:latin typeface="Times New Roman" pitchFamily="18"/>
                <a:ea typeface="Noto Sans CJK SC" pitchFamily="2"/>
                <a:cs typeface="Lohit Devanagari" pitchFamily="2"/>
              </a:defRPr>
            </a:lvl1pPr>
          </a:lstStyle>
          <a:p>
            <a:pPr lvl="0"/>
            <a:endParaRPr lang="en-US"/>
          </a:p>
        </p:txBody>
      </p:sp>
      <p:sp>
        <p:nvSpPr>
          <p:cNvPr id="5" name="Footer Placeholder 4">
            <a:extLst>
              <a:ext uri="{FF2B5EF4-FFF2-40B4-BE49-F238E27FC236}">
                <a16:creationId xmlns:a16="http://schemas.microsoft.com/office/drawing/2014/main" id="{384D46B9-0B02-4549-B2A9-34A9D98F5D92}"/>
              </a:ext>
            </a:extLst>
          </p:cNvPr>
          <p:cNvSpPr txBox="1">
            <a:spLocks noGrp="1"/>
          </p:cNvSpPr>
          <p:nvPr>
            <p:ph type="ftr" sz="quarter" idx="3"/>
          </p:nvPr>
        </p:nvSpPr>
        <p:spPr>
          <a:xfrm>
            <a:off x="3124079" y="6248520"/>
            <a:ext cx="2895839" cy="457200"/>
          </a:xfrm>
          <a:prstGeom prst="rect">
            <a:avLst/>
          </a:prstGeom>
          <a:noFill/>
          <a:ln>
            <a:noFill/>
          </a:ln>
        </p:spPr>
        <p:txBody>
          <a:bodyPr vert="horz" wrap="square" lIns="90000" tIns="46800" rIns="90000" bIns="46800" anchor="t" anchorCtr="0" compatLnSpc="1">
            <a:noAutofit/>
          </a:bodyPr>
          <a:lstStyle>
            <a:lvl1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400" b="0" i="0" u="none" strike="noStrike" cap="none" baseline="0">
                <a:ln>
                  <a:noFill/>
                </a:ln>
                <a:solidFill>
                  <a:srgbClr val="000000"/>
                </a:solidFill>
                <a:latin typeface="Times New Roman" pitchFamily="18"/>
                <a:ea typeface="Noto Sans CJK SC" pitchFamily="2"/>
                <a:cs typeface="Lohit Devanagari" pitchFamily="2"/>
              </a:defRPr>
            </a:lvl1pPr>
          </a:lstStyle>
          <a:p>
            <a:pPr lvl="0"/>
            <a:r>
              <a:rPr lang="en-US"/>
              <a:t>Tro's Introductory Chemistry, Chapter 10</a:t>
            </a:r>
          </a:p>
        </p:txBody>
      </p:sp>
      <p:sp>
        <p:nvSpPr>
          <p:cNvPr id="6" name="Slide Number Placeholder 5">
            <a:extLst>
              <a:ext uri="{FF2B5EF4-FFF2-40B4-BE49-F238E27FC236}">
                <a16:creationId xmlns:a16="http://schemas.microsoft.com/office/drawing/2014/main" id="{8DD93233-A8FF-4390-9486-65BF56EEAA9A}"/>
              </a:ext>
            </a:extLst>
          </p:cNvPr>
          <p:cNvSpPr txBox="1">
            <a:spLocks noGrp="1"/>
          </p:cNvSpPr>
          <p:nvPr>
            <p:ph type="sldNum" sz="quarter" idx="4"/>
          </p:nvPr>
        </p:nvSpPr>
        <p:spPr>
          <a:xfrm>
            <a:off x="6553080" y="6248520"/>
            <a:ext cx="1905120" cy="457200"/>
          </a:xfrm>
          <a:prstGeom prst="rect">
            <a:avLst/>
          </a:prstGeom>
          <a:noFill/>
          <a:ln>
            <a:noFill/>
          </a:ln>
        </p:spPr>
        <p:txBody>
          <a:bodyPr vert="horz" wrap="square" lIns="90000" tIns="46800" rIns="90000" bIns="46800" anchor="t" anchorCtr="0" compatLnSpc="1">
            <a:noAutofit/>
          </a:bodyPr>
          <a:lstStyle>
            <a:lvl1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400" b="0" i="0" u="none" strike="noStrike" cap="none" baseline="0">
                <a:ln>
                  <a:noFill/>
                </a:ln>
                <a:solidFill>
                  <a:srgbClr val="000000"/>
                </a:solidFill>
                <a:latin typeface="Times New Roman" pitchFamily="18"/>
                <a:ea typeface="Noto Sans CJK SC" pitchFamily="2"/>
                <a:cs typeface="Lohit Devanagari" pitchFamily="2"/>
              </a:defRPr>
            </a:lvl1pPr>
          </a:lstStyle>
          <a:p>
            <a:pPr lvl="0"/>
            <a:fld id="{2A619888-1E17-4C09-B4F5-6AE8159DFA1B}" type="slidenum">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indent="0" algn="ctr" rtl="0" hangingPunct="0">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4400" b="0" i="0" u="none" strike="noStrike" cap="none" baseline="0">
          <a:ln>
            <a:noFill/>
          </a:ln>
          <a:solidFill>
            <a:srgbClr val="9900FF"/>
          </a:solidFill>
          <a:highlight>
            <a:scrgbClr r="0" g="0" b="0">
              <a:alpha val="0"/>
            </a:scrgbClr>
          </a:highlight>
          <a:latin typeface="Times New Roman" pitchFamily="18"/>
        </a:defRPr>
      </a:lvl1pPr>
    </p:titleStyle>
    <p:bodyStyle>
      <a:lvl1pPr marL="0" marR="0" indent="0" algn="l" rtl="0" hangingPunct="0">
        <a:lnSpc>
          <a:spcPct val="100000"/>
        </a:lnSpc>
        <a:spcBef>
          <a:spcPts val="799"/>
        </a:spcBef>
        <a:spcAft>
          <a:spcPts val="0"/>
        </a:spcAft>
        <a:tabLst>
          <a:tab pos="914400" algn="l"/>
          <a:tab pos="1828800" algn="l"/>
          <a:tab pos="2743199" algn="l"/>
          <a:tab pos="3657600" algn="l"/>
          <a:tab pos="4572000" algn="l"/>
          <a:tab pos="5486399" algn="l"/>
          <a:tab pos="6400799" algn="l"/>
          <a:tab pos="7315200" algn="l"/>
          <a:tab pos="8229600" algn="l"/>
          <a:tab pos="9144000" algn="l"/>
          <a:tab pos="10058400" algn="l"/>
        </a:tabLst>
        <a:defRPr lang="en-US" sz="3200" b="0" i="0" u="none" strike="noStrike" cap="none" baseline="0">
          <a:ln>
            <a:noFill/>
          </a:ln>
          <a:solidFill>
            <a:srgbClr val="000000"/>
          </a:solidFill>
          <a:highlight>
            <a:scrgbClr r="0" g="0" b="0">
              <a:alpha val="0"/>
            </a:scrgbClr>
          </a:highlight>
          <a:latin typeface="Times New Roman" pitchFamily="18"/>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51EBB9-1988-47B1-B2E7-D5637759B9DF}"/>
              </a:ext>
            </a:extLst>
          </p:cNvPr>
          <p:cNvSpPr txBox="1">
            <a:spLocks noGrp="1"/>
          </p:cNvSpPr>
          <p:nvPr>
            <p:ph type="title"/>
          </p:nvPr>
        </p:nvSpPr>
        <p:spPr>
          <a:xfrm>
            <a:off x="685799" y="609120"/>
            <a:ext cx="7772400" cy="1143000"/>
          </a:xfrm>
          <a:prstGeom prst="rect">
            <a:avLst/>
          </a:prstGeom>
          <a:noFill/>
          <a:ln>
            <a:noFill/>
          </a:ln>
        </p:spPr>
        <p:txBody>
          <a:bodyPr vert="horz" lIns="90000" tIns="46800" rIns="90000" bIns="46800" anchor="ctr" anchorCtr="0" compatLnSpc="1"/>
          <a:lstStyle/>
          <a:p>
            <a:endParaRPr lang="en-US"/>
          </a:p>
        </p:txBody>
      </p:sp>
      <p:sp>
        <p:nvSpPr>
          <p:cNvPr id="3" name="Text Placeholder 2">
            <a:extLst>
              <a:ext uri="{FF2B5EF4-FFF2-40B4-BE49-F238E27FC236}">
                <a16:creationId xmlns:a16="http://schemas.microsoft.com/office/drawing/2014/main" id="{4024CDAC-9085-48D3-8469-2FC970251DC4}"/>
              </a:ext>
            </a:extLst>
          </p:cNvPr>
          <p:cNvSpPr txBox="1">
            <a:spLocks noGrp="1"/>
          </p:cNvSpPr>
          <p:nvPr>
            <p:ph type="body" idx="1"/>
          </p:nvPr>
        </p:nvSpPr>
        <p:spPr>
          <a:xfrm>
            <a:off x="685799" y="1981080"/>
            <a:ext cx="7772400" cy="4114800"/>
          </a:xfrm>
          <a:prstGeom prst="rect">
            <a:avLst/>
          </a:prstGeom>
          <a:noFill/>
          <a:ln>
            <a:noFill/>
          </a:ln>
        </p:spPr>
        <p:txBody>
          <a:bodyPr vert="horz" lIns="90000" tIns="46800" rIns="90000" bIns="4680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2488C4-C56B-4756-B8D0-4F3A169796CB}"/>
              </a:ext>
            </a:extLst>
          </p:cNvPr>
          <p:cNvSpPr txBox="1">
            <a:spLocks noGrp="1"/>
          </p:cNvSpPr>
          <p:nvPr>
            <p:ph type="dt" sz="half" idx="2"/>
          </p:nvPr>
        </p:nvSpPr>
        <p:spPr>
          <a:xfrm>
            <a:off x="685799" y="6248520"/>
            <a:ext cx="1905120" cy="457200"/>
          </a:xfrm>
          <a:prstGeom prst="rect">
            <a:avLst/>
          </a:prstGeom>
          <a:noFill/>
          <a:ln>
            <a:noFill/>
          </a:ln>
        </p:spPr>
        <p:txBody>
          <a:bodyPr vert="horz" wrap="square" lIns="90000" tIns="46800" rIns="90000" bIns="46800" anchor="t" anchorCtr="0" compatLnSpc="1">
            <a:noAutofit/>
          </a:bodyPr>
          <a:lstStyle>
            <a:lvl1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2400" b="0" i="0" u="none" strike="noStrike" cap="none" baseline="0">
                <a:ln>
                  <a:noFill/>
                </a:ln>
                <a:solidFill>
                  <a:srgbClr val="000000"/>
                </a:solidFill>
                <a:latin typeface="Times New Roman" pitchFamily="18"/>
                <a:ea typeface="Noto Sans CJK SC" pitchFamily="2"/>
                <a:cs typeface="Lohit Devanagari" pitchFamily="2"/>
              </a:defRPr>
            </a:lvl1pPr>
          </a:lstStyle>
          <a:p>
            <a:pPr lvl="0"/>
            <a:endParaRPr lang="en-US"/>
          </a:p>
        </p:txBody>
      </p:sp>
      <p:sp>
        <p:nvSpPr>
          <p:cNvPr id="5" name="Footer Placeholder 4">
            <a:extLst>
              <a:ext uri="{FF2B5EF4-FFF2-40B4-BE49-F238E27FC236}">
                <a16:creationId xmlns:a16="http://schemas.microsoft.com/office/drawing/2014/main" id="{B218148C-D40D-4A61-9BAC-CD8998DA8F25}"/>
              </a:ext>
            </a:extLst>
          </p:cNvPr>
          <p:cNvSpPr txBox="1">
            <a:spLocks noGrp="1"/>
          </p:cNvSpPr>
          <p:nvPr>
            <p:ph type="ftr" sz="quarter" idx="3"/>
          </p:nvPr>
        </p:nvSpPr>
        <p:spPr>
          <a:xfrm>
            <a:off x="3352680" y="6248520"/>
            <a:ext cx="2438640" cy="457200"/>
          </a:xfrm>
          <a:prstGeom prst="rect">
            <a:avLst/>
          </a:prstGeom>
          <a:noFill/>
          <a:ln>
            <a:noFill/>
          </a:ln>
        </p:spPr>
        <p:txBody>
          <a:bodyPr vert="horz" wrap="square" lIns="90000" tIns="46800" rIns="90000" bIns="46800" anchor="t" anchorCtr="0" compatLnSpc="1">
            <a:noAutofit/>
          </a:bodyPr>
          <a:lstStyle>
            <a:lvl1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400" b="0" i="0" u="none" strike="noStrike" cap="none" baseline="0">
                <a:ln>
                  <a:noFill/>
                </a:ln>
                <a:solidFill>
                  <a:srgbClr val="000000"/>
                </a:solidFill>
                <a:latin typeface="Times New Roman" pitchFamily="18"/>
                <a:ea typeface="Noto Sans CJK SC" pitchFamily="2"/>
                <a:cs typeface="Lohit Devanagari" pitchFamily="2"/>
              </a:defRPr>
            </a:lvl1pPr>
          </a:lstStyle>
          <a:p>
            <a:pPr lvl="0"/>
            <a:r>
              <a:rPr lang="en-US"/>
              <a:t>Tro's Introductory Chemistry, Chapter 10</a:t>
            </a:r>
          </a:p>
        </p:txBody>
      </p:sp>
      <p:sp>
        <p:nvSpPr>
          <p:cNvPr id="6" name="Slide Number Placeholder 5">
            <a:extLst>
              <a:ext uri="{FF2B5EF4-FFF2-40B4-BE49-F238E27FC236}">
                <a16:creationId xmlns:a16="http://schemas.microsoft.com/office/drawing/2014/main" id="{FBE130B6-9A17-495B-A42D-9E1C38A7B715}"/>
              </a:ext>
            </a:extLst>
          </p:cNvPr>
          <p:cNvSpPr txBox="1">
            <a:spLocks noGrp="1"/>
          </p:cNvSpPr>
          <p:nvPr>
            <p:ph type="sldNum" sz="quarter" idx="4"/>
          </p:nvPr>
        </p:nvSpPr>
        <p:spPr>
          <a:xfrm>
            <a:off x="6553080" y="6248520"/>
            <a:ext cx="1905120" cy="457200"/>
          </a:xfrm>
          <a:prstGeom prst="rect">
            <a:avLst/>
          </a:prstGeom>
          <a:noFill/>
          <a:ln>
            <a:noFill/>
          </a:ln>
        </p:spPr>
        <p:txBody>
          <a:bodyPr vert="horz" wrap="square" lIns="90000" tIns="46800" rIns="90000" bIns="46800" anchor="t" anchorCtr="0" compatLnSpc="1">
            <a:noAutofit/>
          </a:bodyPr>
          <a:lstStyle>
            <a:lvl1pPr marL="0" marR="0" lvl="0" indent="0" algn="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1400" b="0" i="0" u="none" strike="noStrike" cap="none" baseline="0">
                <a:ln>
                  <a:noFill/>
                </a:ln>
                <a:solidFill>
                  <a:srgbClr val="000000"/>
                </a:solidFill>
                <a:latin typeface="Times New Roman" pitchFamily="18"/>
                <a:ea typeface="Noto Sans CJK SC" pitchFamily="2"/>
                <a:cs typeface="Lohit Devanagari" pitchFamily="2"/>
              </a:defRPr>
            </a:lvl1pPr>
          </a:lstStyle>
          <a:p>
            <a:pPr lvl="0"/>
            <a:fld id="{DD7665EC-134B-40CE-A5EF-C0CE16F0C2B8}" type="slidenum">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0" marR="0" indent="0" algn="ctr" rtl="0" hangingPunct="0">
        <a:lnSpc>
          <a:spcPct val="100000"/>
        </a:lnSpc>
        <a:spcBef>
          <a:spcPts val="0"/>
        </a:spcBef>
        <a:spcAft>
          <a:spcPts val="0"/>
        </a:spcAft>
        <a:tabLst>
          <a:tab pos="0" algn="l"/>
          <a:tab pos="914400" algn="l"/>
          <a:tab pos="1828800" algn="l"/>
          <a:tab pos="2743199" algn="l"/>
          <a:tab pos="3657600" algn="l"/>
          <a:tab pos="4572000" algn="l"/>
          <a:tab pos="5486399" algn="l"/>
          <a:tab pos="6400799" algn="l"/>
          <a:tab pos="7315200" algn="l"/>
          <a:tab pos="8229600" algn="l"/>
          <a:tab pos="9144000" algn="l"/>
          <a:tab pos="10058400" algn="l"/>
        </a:tabLst>
        <a:defRPr lang="en-US" sz="4400" b="0" i="0" u="none" strike="noStrike" kern="1200" cap="none" baseline="0">
          <a:ln>
            <a:noFill/>
          </a:ln>
          <a:solidFill>
            <a:srgbClr val="9900FF"/>
          </a:solidFill>
          <a:highlight>
            <a:scrgbClr r="0" g="0" b="0">
              <a:alpha val="0"/>
            </a:scrgbClr>
          </a:highlight>
          <a:latin typeface="Times New Roman" pitchFamily="18"/>
        </a:defRPr>
      </a:lvl1pPr>
    </p:titleStyle>
    <p:bodyStyle>
      <a:lvl1pPr marL="0" marR="0" indent="0" algn="l" rtl="0" hangingPunct="0">
        <a:lnSpc>
          <a:spcPct val="100000"/>
        </a:lnSpc>
        <a:spcBef>
          <a:spcPts val="799"/>
        </a:spcBef>
        <a:spcAft>
          <a:spcPts val="0"/>
        </a:spcAft>
        <a:tabLst>
          <a:tab pos="914400" algn="l"/>
          <a:tab pos="1828800" algn="l"/>
          <a:tab pos="2743199" algn="l"/>
          <a:tab pos="3657600" algn="l"/>
          <a:tab pos="4572000" algn="l"/>
          <a:tab pos="5486399" algn="l"/>
          <a:tab pos="6400799" algn="l"/>
          <a:tab pos="7315200" algn="l"/>
          <a:tab pos="8229600" algn="l"/>
          <a:tab pos="9144000" algn="l"/>
          <a:tab pos="10058400" algn="l"/>
        </a:tabLst>
        <a:defRPr lang="en-US" sz="3200" b="0" i="0" u="none" strike="noStrike" kern="1200" cap="none" baseline="0">
          <a:ln>
            <a:noFill/>
          </a:ln>
          <a:solidFill>
            <a:srgbClr val="000000"/>
          </a:solidFill>
          <a:highlight>
            <a:scrgbClr r="0" g="0" b="0">
              <a:alpha val="0"/>
            </a:scrgbClr>
          </a:highlight>
          <a:latin typeface="Times New Roman" pitchFamily="18"/>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2.w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wps.prenhall.com/wps/media/objects/477/488820/st1003.html"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19.jpg"/><Relationship Id="rId4" Type="http://schemas.openxmlformats.org/officeDocument/2006/relationships/image" Target="../media/image18.jpg"/></Relationships>
</file>

<file path=ppt/slides/_rels/slide3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hyperlink" Target="http://wps.prenhall.com/wps/media/objects/477/488820/AADGBYA0.html"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6.png"/><Relationship Id="rId4" Type="http://schemas.openxmlformats.org/officeDocument/2006/relationships/oleObject" Target="../embeddings/oleObject2.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hyperlink" Target="http://wps.prenhall.com/wps/media/objects/166/170666/periodictrends-electroneg.html"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30.jpg"/><Relationship Id="rId4" Type="http://schemas.openxmlformats.org/officeDocument/2006/relationships/image" Target="../media/image29.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7" Type="http://schemas.openxmlformats.org/officeDocument/2006/relationships/image" Target="../media/image33.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35.jpg"/><Relationship Id="rId4" Type="http://schemas.openxmlformats.org/officeDocument/2006/relationships/image" Target="../media/image34.jp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53.xml"/><Relationship Id="rId7" Type="http://schemas.openxmlformats.org/officeDocument/2006/relationships/image" Target="../media/image37.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5.bin"/><Relationship Id="rId11" Type="http://schemas.openxmlformats.org/officeDocument/2006/relationships/image" Target="../media/image39.wmf"/><Relationship Id="rId5" Type="http://schemas.openxmlformats.org/officeDocument/2006/relationships/image" Target="../media/image36.png"/><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38.wmf"/></Relationships>
</file>

<file path=ppt/slides/_rels/slide5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7" Type="http://schemas.openxmlformats.org/officeDocument/2006/relationships/image" Target="../media/image42.wmf"/><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9.bin"/><Relationship Id="rId5" Type="http://schemas.openxmlformats.org/officeDocument/2006/relationships/image" Target="../media/image41.wmf"/><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Introductory Chemistry, 3rd Edition Nivaldo Tr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79F888CF-865C-4213-B687-3D73B1D8E2BA}"/>
              </a:ext>
            </a:extLst>
          </p:cNvPr>
          <p:cNvSpPr/>
          <p:nvPr/>
        </p:nvSpPr>
        <p:spPr>
          <a:xfrm>
            <a:off x="1447919" y="0"/>
            <a:ext cx="6400799" cy="914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 name="Title 2">
            <a:extLst>
              <a:ext uri="{FF2B5EF4-FFF2-40B4-BE49-F238E27FC236}">
                <a16:creationId xmlns:a16="http://schemas.microsoft.com/office/drawing/2014/main" id="{FB7EC26F-15AB-4322-9F19-D1BE226428AF}"/>
              </a:ext>
            </a:extLst>
          </p:cNvPr>
          <p:cNvSpPr txBox="1">
            <a:spLocks noGrp="1"/>
          </p:cNvSpPr>
          <p:nvPr>
            <p:ph type="title" idx="4294967295"/>
          </p:nvPr>
        </p:nvSpPr>
        <p:spPr>
          <a:xfrm>
            <a:off x="1603440" y="247320"/>
            <a:ext cx="6038640" cy="1143000"/>
          </a:xfrm>
        </p:spPr>
        <p:txBody>
          <a:bodyPr wrap="square" lIns="91440" tIns="45720" rIns="91440" bIns="45720">
            <a:noAutofit/>
          </a:bodyPr>
          <a:lstStyle/>
          <a:p>
            <a:pPr lvl="0" hangingPunct="1"/>
            <a:r>
              <a:rPr lang="en-US" b="1">
                <a:solidFill>
                  <a:srgbClr val="FF0000"/>
                </a:solidFill>
              </a:rPr>
              <a:t>Chapter 10</a:t>
            </a:r>
            <a:br>
              <a:rPr lang="en-US" b="1">
                <a:solidFill>
                  <a:srgbClr val="FF0000"/>
                </a:solidFill>
              </a:rPr>
            </a:br>
            <a:r>
              <a:rPr lang="en-US" b="1">
                <a:solidFill>
                  <a:srgbClr val="FF0000"/>
                </a:solidFill>
              </a:rPr>
              <a:t>Chemical Bonding</a:t>
            </a:r>
          </a:p>
        </p:txBody>
      </p:sp>
      <p:sp>
        <p:nvSpPr>
          <p:cNvPr id="4" name="Text Box 7">
            <a:extLst>
              <a:ext uri="{FF2B5EF4-FFF2-40B4-BE49-F238E27FC236}">
                <a16:creationId xmlns:a16="http://schemas.microsoft.com/office/drawing/2014/main" id="{1A5124A9-2926-45A7-A074-5751C54709BD}"/>
              </a:ext>
            </a:extLst>
          </p:cNvPr>
          <p:cNvSpPr/>
          <p:nvPr/>
        </p:nvSpPr>
        <p:spPr>
          <a:xfrm>
            <a:off x="2803680" y="2479680"/>
            <a:ext cx="183960" cy="457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 name="Text Box 10">
            <a:extLst>
              <a:ext uri="{FF2B5EF4-FFF2-40B4-BE49-F238E27FC236}">
                <a16:creationId xmlns:a16="http://schemas.microsoft.com/office/drawing/2014/main" id="{136506F0-CDAF-4A6A-9431-0B7EDE7B765D}"/>
              </a:ext>
            </a:extLst>
          </p:cNvPr>
          <p:cNvSpPr/>
          <p:nvPr/>
        </p:nvSpPr>
        <p:spPr>
          <a:xfrm>
            <a:off x="684720" y="2362320"/>
            <a:ext cx="2870640" cy="21049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Text Box 11">
            <a:extLst>
              <a:ext uri="{FF2B5EF4-FFF2-40B4-BE49-F238E27FC236}">
                <a16:creationId xmlns:a16="http://schemas.microsoft.com/office/drawing/2014/main" id="{096B38D0-DE25-498D-9FFC-9DA94033C2C0}"/>
              </a:ext>
            </a:extLst>
          </p:cNvPr>
          <p:cNvSpPr/>
          <p:nvPr/>
        </p:nvSpPr>
        <p:spPr>
          <a:xfrm>
            <a:off x="737280" y="6324479"/>
            <a:ext cx="7771679" cy="307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1400" b="0" i="0" u="none" strike="noStrike" cap="none" baseline="0">
                <a:ln>
                  <a:noFill/>
                </a:ln>
                <a:solidFill>
                  <a:srgbClr val="000000"/>
                </a:solidFill>
                <a:latin typeface="Times New Roman" pitchFamily="18"/>
                <a:ea typeface="Noto Sans CJK SC" pitchFamily="2"/>
                <a:cs typeface="Lohit Devanagari" pitchFamily="2"/>
              </a:rPr>
              <a:t>Map: Introductory Chemistry (Tro) https://chem.libretexts.org/@go/page/45050 (accessed Mar 25, 2022).</a:t>
            </a:r>
          </a:p>
        </p:txBody>
      </p:sp>
      <p:pic>
        <p:nvPicPr>
          <p:cNvPr id="7" name="Picture 1029" descr="10_00-CO">
            <a:extLst>
              <a:ext uri="{FF2B5EF4-FFF2-40B4-BE49-F238E27FC236}">
                <a16:creationId xmlns:a16="http://schemas.microsoft.com/office/drawing/2014/main" id="{1D2469DD-0D3A-4588-8BCD-3BA20230A87F}"/>
              </a:ext>
            </a:extLst>
          </p:cNvPr>
          <p:cNvPicPr>
            <a:picLocks noChangeAspect="1"/>
          </p:cNvPicPr>
          <p:nvPr/>
        </p:nvPicPr>
        <p:blipFill>
          <a:blip r:embed="rId3">
            <a:lum/>
            <a:alphaModFix/>
          </a:blip>
          <a:srcRect/>
          <a:stretch>
            <a:fillRect/>
          </a:stretch>
        </p:blipFill>
        <p:spPr>
          <a:xfrm>
            <a:off x="4597200" y="1519919"/>
            <a:ext cx="3597120" cy="4818240"/>
          </a:xfrm>
          <a:prstGeom prst="rect">
            <a:avLst/>
          </a:prstGeom>
          <a:noFill/>
          <a:ln>
            <a:noFill/>
          </a:ln>
        </p:spPr>
      </p:pic>
      <p:sp>
        <p:nvSpPr>
          <p:cNvPr id="8" name="TextBox 7">
            <a:extLst>
              <a:ext uri="{FF2B5EF4-FFF2-40B4-BE49-F238E27FC236}">
                <a16:creationId xmlns:a16="http://schemas.microsoft.com/office/drawing/2014/main" id="{E0216E01-6FAF-48EA-93F4-4C6EA0C5AF26}"/>
              </a:ext>
            </a:extLst>
          </p:cNvPr>
          <p:cNvSpPr txBox="1"/>
          <p:nvPr/>
        </p:nvSpPr>
        <p:spPr>
          <a:xfrm>
            <a:off x="779040" y="2702520"/>
            <a:ext cx="3335400" cy="1919520"/>
          </a:xfrm>
          <a:prstGeom prst="rect">
            <a:avLst/>
          </a:prstGeom>
          <a:noFill/>
          <a:ln>
            <a:noFill/>
          </a:ln>
        </p:spPr>
        <p:txBody>
          <a:bodyPr vert="horz" wrap="none" lIns="90000" tIns="45000" rIns="90000" bIns="45000" anchorCtr="0" compatLnSpc="1"/>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Michael Stogsdill</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Mott Community College</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Chem 118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Introductory Chemistry</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name="Double Covalent Bond">
    <p:spTree>
      <p:nvGrpSpPr>
        <p:cNvPr id="1" name=""/>
        <p:cNvGrpSpPr/>
        <p:nvPr/>
      </p:nvGrpSpPr>
      <p:grpSpPr>
        <a:xfrm>
          <a:off x="0" y="0"/>
          <a:ext cx="0" cy="0"/>
          <a:chOff x="0" y="0"/>
          <a:chExt cx="0" cy="0"/>
        </a:xfrm>
      </p:grpSpPr>
      <p:sp>
        <p:nvSpPr>
          <p:cNvPr id="53" name="Slide Number Placeholder 3">
            <a:extLst>
              <a:ext uri="{FF2B5EF4-FFF2-40B4-BE49-F238E27FC236}">
                <a16:creationId xmlns:a16="http://schemas.microsoft.com/office/drawing/2014/main" id="{C0097CF9-4166-4B08-BA86-58B456C5C8B4}"/>
              </a:ext>
            </a:extLst>
          </p:cNvPr>
          <p:cNvSpPr>
            <a:spLocks noGrp="1"/>
          </p:cNvSpPr>
          <p:nvPr>
            <p:ph type="sldNum" sz="quarter" idx="12"/>
          </p:nvPr>
        </p:nvSpPr>
        <p:spPr/>
        <p:txBody>
          <a:bodyPr/>
          <a:lstStyle/>
          <a:p>
            <a:pPr lvl="0"/>
            <a:fld id="{B4750169-D474-4A23-944B-D1C7D1FAD663}" type="slidenum">
              <a:rPr lang="en-US" smtClean="0"/>
              <a:t>10</a:t>
            </a:fld>
            <a:endParaRPr lang="en-US"/>
          </a:p>
        </p:txBody>
      </p:sp>
      <p:sp>
        <p:nvSpPr>
          <p:cNvPr id="2" name="Title 1">
            <a:extLst>
              <a:ext uri="{FF2B5EF4-FFF2-40B4-BE49-F238E27FC236}">
                <a16:creationId xmlns:a16="http://schemas.microsoft.com/office/drawing/2014/main" id="{56E55F0A-019C-4AB4-9F2B-3E88C51A4438}"/>
              </a:ext>
            </a:extLst>
          </p:cNvPr>
          <p:cNvSpPr txBox="1">
            <a:spLocks noGrp="1"/>
          </p:cNvSpPr>
          <p:nvPr>
            <p:ph type="title" idx="4294967295"/>
          </p:nvPr>
        </p:nvSpPr>
        <p:spPr>
          <a:xfrm>
            <a:off x="685799" y="456839"/>
            <a:ext cx="7772400" cy="1143000"/>
          </a:xfrm>
        </p:spPr>
        <p:txBody>
          <a:bodyPr wrap="square" lIns="90360" tIns="44280" rIns="90360" bIns="44280">
            <a:noAutofit/>
          </a:bodyPr>
          <a:lstStyle/>
          <a:p>
            <a:pPr lvl="0"/>
            <a:r>
              <a:rPr lang="en-US"/>
              <a:t>Double Covalent Bond</a:t>
            </a:r>
          </a:p>
        </p:txBody>
      </p:sp>
      <p:sp>
        <p:nvSpPr>
          <p:cNvPr id="3" name="Text Placeholder 2">
            <a:extLst>
              <a:ext uri="{FF2B5EF4-FFF2-40B4-BE49-F238E27FC236}">
                <a16:creationId xmlns:a16="http://schemas.microsoft.com/office/drawing/2014/main" id="{CA961960-4937-4EBE-ADBF-EBCC2368D621}"/>
              </a:ext>
            </a:extLst>
          </p:cNvPr>
          <p:cNvSpPr txBox="1">
            <a:spLocks noGrp="1"/>
          </p:cNvSpPr>
          <p:nvPr>
            <p:ph type="body" idx="4294967295"/>
          </p:nvPr>
        </p:nvSpPr>
        <p:spPr>
          <a:xfrm>
            <a:off x="685799" y="1447560"/>
            <a:ext cx="7772400" cy="1600200"/>
          </a:xfrm>
        </p:spPr>
        <p:txBody>
          <a:bodyPr wrap="square" lIns="90360" tIns="44280" rIns="90360" bIns="44280"/>
          <a:lstStyle/>
          <a:p>
            <a:pPr lvl="0">
              <a:lnSpc>
                <a:spcPct val="90000"/>
              </a:lnSpc>
              <a:buClr>
                <a:srgbClr val="000000"/>
              </a:buClr>
              <a:buSzPct val="100000"/>
              <a:buFont typeface="Times New Roman" pitchFamily="18"/>
              <a:buChar char="•"/>
            </a:pPr>
            <a:r>
              <a:rPr lang="en-US" dirty="0"/>
              <a:t>two atoms sharing two pairs of electrons</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4 electrons</a:t>
            </a:r>
          </a:p>
          <a:p>
            <a:pPr lvl="0">
              <a:lnSpc>
                <a:spcPct val="90000"/>
              </a:lnSpc>
              <a:buClr>
                <a:srgbClr val="000000"/>
              </a:buClr>
              <a:buSzPct val="100000"/>
              <a:buFont typeface="Times New Roman" pitchFamily="18"/>
              <a:buChar char="•"/>
            </a:pPr>
            <a:r>
              <a:rPr lang="en-US" dirty="0"/>
              <a:t>shorter and stronger than single bond</a:t>
            </a:r>
          </a:p>
        </p:txBody>
      </p:sp>
      <p:grpSp>
        <p:nvGrpSpPr>
          <p:cNvPr id="4" name="Group 3">
            <a:extLst>
              <a:ext uri="{FF2B5EF4-FFF2-40B4-BE49-F238E27FC236}">
                <a16:creationId xmlns:a16="http://schemas.microsoft.com/office/drawing/2014/main" id="{F3913DA8-E0CB-4CFE-9C14-FF69BD17A01F}"/>
              </a:ext>
            </a:extLst>
          </p:cNvPr>
          <p:cNvGrpSpPr/>
          <p:nvPr/>
        </p:nvGrpSpPr>
        <p:grpSpPr>
          <a:xfrm>
            <a:off x="3663337" y="4208400"/>
            <a:ext cx="1913086" cy="1079060"/>
            <a:chOff x="3663337" y="4208400"/>
            <a:chExt cx="1913086" cy="1079060"/>
          </a:xfrm>
        </p:grpSpPr>
        <p:sp>
          <p:nvSpPr>
            <p:cNvPr id="5" name="Freeform: Shape 4">
              <a:extLst>
                <a:ext uri="{FF2B5EF4-FFF2-40B4-BE49-F238E27FC236}">
                  <a16:creationId xmlns:a16="http://schemas.microsoft.com/office/drawing/2014/main" id="{E2D3BA07-BBBD-4EA1-A0ED-D136939933D6}"/>
                </a:ext>
              </a:extLst>
            </p:cNvPr>
            <p:cNvSpPr/>
            <p:nvPr/>
          </p:nvSpPr>
          <p:spPr>
            <a:xfrm>
              <a:off x="3733920" y="42084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959700"/>
                </a:gs>
                <a:gs pos="100000">
                  <a:srgbClr val="FAFD0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97CE3684-6658-4306-ACDB-7387F4086BEB}"/>
                </a:ext>
              </a:extLst>
            </p:cNvPr>
            <p:cNvSpPr/>
            <p:nvPr/>
          </p:nvSpPr>
          <p:spPr>
            <a:xfrm>
              <a:off x="4024079" y="4408559"/>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O</a:t>
              </a:r>
            </a:p>
          </p:txBody>
        </p:sp>
        <p:sp>
          <p:nvSpPr>
            <p:cNvPr id="7" name="Freeform: Shape 6">
              <a:extLst>
                <a:ext uri="{FF2B5EF4-FFF2-40B4-BE49-F238E27FC236}">
                  <a16:creationId xmlns:a16="http://schemas.microsoft.com/office/drawing/2014/main" id="{59F6BCBC-00DC-4ACB-A2D9-7EBF9647EED4}"/>
                </a:ext>
              </a:extLst>
            </p:cNvPr>
            <p:cNvSpPr/>
            <p:nvPr/>
          </p:nvSpPr>
          <p:spPr>
            <a:xfrm rot="7614691">
              <a:off x="3731377" y="4187827"/>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FC0128"/>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80791594-24FE-46B4-9DE7-C8161E9F189D}"/>
                </a:ext>
              </a:extLst>
            </p:cNvPr>
            <p:cNvSpPr/>
            <p:nvPr/>
          </p:nvSpPr>
          <p:spPr>
            <a:xfrm rot="1500000">
              <a:off x="3807185" y="464990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C048520B-A701-4280-ACBC-00E2C9448288}"/>
                </a:ext>
              </a:extLst>
            </p:cNvPr>
            <p:cNvSpPr/>
            <p:nvPr/>
          </p:nvSpPr>
          <p:spPr>
            <a:xfrm>
              <a:off x="4572000" y="42480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959700"/>
                </a:gs>
                <a:gs pos="100000">
                  <a:srgbClr val="FAFD0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Freeform: Shape 9">
              <a:extLst>
                <a:ext uri="{FF2B5EF4-FFF2-40B4-BE49-F238E27FC236}">
                  <a16:creationId xmlns:a16="http://schemas.microsoft.com/office/drawing/2014/main" id="{9D33C077-BF22-4CD1-A114-A04554775732}"/>
                </a:ext>
              </a:extLst>
            </p:cNvPr>
            <p:cNvSpPr/>
            <p:nvPr/>
          </p:nvSpPr>
          <p:spPr>
            <a:xfrm>
              <a:off x="4862160" y="4686480"/>
              <a:ext cx="475560" cy="259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O</a:t>
              </a:r>
            </a:p>
          </p:txBody>
        </p:sp>
        <p:sp>
          <p:nvSpPr>
            <p:cNvPr id="11" name="Freeform: Shape 10">
              <a:extLst>
                <a:ext uri="{FF2B5EF4-FFF2-40B4-BE49-F238E27FC236}">
                  <a16:creationId xmlns:a16="http://schemas.microsoft.com/office/drawing/2014/main" id="{88FC21B1-CCB9-47CB-A06B-D1ADC616A04A}"/>
                </a:ext>
              </a:extLst>
            </p:cNvPr>
            <p:cNvSpPr/>
            <p:nvPr/>
          </p:nvSpPr>
          <p:spPr>
            <a:xfrm rot="1560000">
              <a:off x="4964236" y="4375028"/>
              <a:ext cx="501480" cy="28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2" name="Freeform: Shape 11">
              <a:extLst>
                <a:ext uri="{FF2B5EF4-FFF2-40B4-BE49-F238E27FC236}">
                  <a16:creationId xmlns:a16="http://schemas.microsoft.com/office/drawing/2014/main" id="{DC46F228-C1F2-480B-A43D-1B7066E8659B}"/>
                </a:ext>
              </a:extLst>
            </p:cNvPr>
            <p:cNvSpPr/>
            <p:nvPr/>
          </p:nvSpPr>
          <p:spPr>
            <a:xfrm rot="18786828">
              <a:off x="5006903" y="4666496"/>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FC0128"/>
                  </a:solidFill>
                  <a:latin typeface="Times New Roman" pitchFamily="18"/>
                  <a:ea typeface="Noto Sans CJK SC" pitchFamily="2"/>
                  <a:cs typeface="Lohit Devanagari" pitchFamily="2"/>
                </a:rPr>
                <a:t>••</a:t>
              </a:r>
            </a:p>
          </p:txBody>
        </p:sp>
        <p:sp>
          <p:nvSpPr>
            <p:cNvPr id="13" name="Freeform: Shape 12">
              <a:extLst>
                <a:ext uri="{FF2B5EF4-FFF2-40B4-BE49-F238E27FC236}">
                  <a16:creationId xmlns:a16="http://schemas.microsoft.com/office/drawing/2014/main" id="{633C6B6D-4671-43E9-9235-CDE53210BBBD}"/>
                </a:ext>
              </a:extLst>
            </p:cNvPr>
            <p:cNvSpPr/>
            <p:nvPr/>
          </p:nvSpPr>
          <p:spPr>
            <a:xfrm flipH="1">
              <a:off x="4413240" y="4567320"/>
              <a:ext cx="501840" cy="4726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360" tIns="44280" rIns="90360" bIns="44280" anchor="t" anchorCtr="0" compatLnSpc="1">
              <a:spAutoFit/>
            </a:bodyPr>
            <a:lstStyle/>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grpSp>
      <p:grpSp>
        <p:nvGrpSpPr>
          <p:cNvPr id="14" name="Group 13">
            <a:extLst>
              <a:ext uri="{FF2B5EF4-FFF2-40B4-BE49-F238E27FC236}">
                <a16:creationId xmlns:a16="http://schemas.microsoft.com/office/drawing/2014/main" id="{41A191A7-DAFC-4652-8436-CD8977ADB905}"/>
              </a:ext>
            </a:extLst>
          </p:cNvPr>
          <p:cNvGrpSpPr/>
          <p:nvPr/>
        </p:nvGrpSpPr>
        <p:grpSpPr>
          <a:xfrm>
            <a:off x="3200040" y="3048120"/>
            <a:ext cx="1228320" cy="1264319"/>
            <a:chOff x="3200040" y="3048120"/>
            <a:chExt cx="1228320" cy="1264319"/>
          </a:xfrm>
        </p:grpSpPr>
        <p:sp>
          <p:nvSpPr>
            <p:cNvPr id="15" name="Freeform: Shape 14">
              <a:extLst>
                <a:ext uri="{FF2B5EF4-FFF2-40B4-BE49-F238E27FC236}">
                  <a16:creationId xmlns:a16="http://schemas.microsoft.com/office/drawing/2014/main" id="{9B4559FC-5CEB-48C6-A424-D71BD2D385A5}"/>
                </a:ext>
              </a:extLst>
            </p:cNvPr>
            <p:cNvSpPr/>
            <p:nvPr/>
          </p:nvSpPr>
          <p:spPr>
            <a:xfrm>
              <a:off x="3236760" y="3200040"/>
              <a:ext cx="990719" cy="990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959700"/>
                </a:gs>
                <a:gs pos="100000">
                  <a:srgbClr val="FAFD0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6" name="Freeform: Shape 15">
              <a:extLst>
                <a:ext uri="{FF2B5EF4-FFF2-40B4-BE49-F238E27FC236}">
                  <a16:creationId xmlns:a16="http://schemas.microsoft.com/office/drawing/2014/main" id="{9AA8D920-7E78-4922-BB8C-AF2B6CE7F89D}"/>
                </a:ext>
              </a:extLst>
            </p:cNvPr>
            <p:cNvSpPr/>
            <p:nvPr/>
          </p:nvSpPr>
          <p:spPr>
            <a:xfrm>
              <a:off x="3526919" y="34002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O</a:t>
              </a:r>
            </a:p>
          </p:txBody>
        </p:sp>
        <p:sp>
          <p:nvSpPr>
            <p:cNvPr id="17" name="Freeform: Shape 16">
              <a:extLst>
                <a:ext uri="{FF2B5EF4-FFF2-40B4-BE49-F238E27FC236}">
                  <a16:creationId xmlns:a16="http://schemas.microsoft.com/office/drawing/2014/main" id="{0ADD114A-91F9-4D13-8CA7-C879C9AC1955}"/>
                </a:ext>
              </a:extLst>
            </p:cNvPr>
            <p:cNvSpPr/>
            <p:nvPr/>
          </p:nvSpPr>
          <p:spPr>
            <a:xfrm>
              <a:off x="3489480" y="3048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8" name="Freeform: Shape 17">
              <a:extLst>
                <a:ext uri="{FF2B5EF4-FFF2-40B4-BE49-F238E27FC236}">
                  <a16:creationId xmlns:a16="http://schemas.microsoft.com/office/drawing/2014/main" id="{01C18AE6-C48F-40BD-9E5B-3523198FC72B}"/>
                </a:ext>
              </a:extLst>
            </p:cNvPr>
            <p:cNvSpPr/>
            <p:nvPr/>
          </p:nvSpPr>
          <p:spPr>
            <a:xfrm flipH="1">
              <a:off x="3200040" y="336852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9" name="Freeform: Shape 18">
              <a:extLst>
                <a:ext uri="{FF2B5EF4-FFF2-40B4-BE49-F238E27FC236}">
                  <a16:creationId xmlns:a16="http://schemas.microsoft.com/office/drawing/2014/main" id="{F4C4AA2C-0639-49E7-A684-9BFA0E9C8EEB}"/>
                </a:ext>
              </a:extLst>
            </p:cNvPr>
            <p:cNvSpPr/>
            <p:nvPr/>
          </p:nvSpPr>
          <p:spPr>
            <a:xfrm rot="16200000" flipH="1">
              <a:off x="3938760" y="338184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0" name="Freeform: Shape 19">
              <a:extLst>
                <a:ext uri="{FF2B5EF4-FFF2-40B4-BE49-F238E27FC236}">
                  <a16:creationId xmlns:a16="http://schemas.microsoft.com/office/drawing/2014/main" id="{C4A120EB-7491-49C4-9C25-98297B5413C5}"/>
                </a:ext>
              </a:extLst>
            </p:cNvPr>
            <p:cNvSpPr/>
            <p:nvPr/>
          </p:nvSpPr>
          <p:spPr>
            <a:xfrm>
              <a:off x="3506759" y="3674879"/>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grpSp>
      <p:grpSp>
        <p:nvGrpSpPr>
          <p:cNvPr id="21" name="Group 20">
            <a:extLst>
              <a:ext uri="{FF2B5EF4-FFF2-40B4-BE49-F238E27FC236}">
                <a16:creationId xmlns:a16="http://schemas.microsoft.com/office/drawing/2014/main" id="{B4174553-7361-4EDF-9224-291B11903F36}"/>
              </a:ext>
            </a:extLst>
          </p:cNvPr>
          <p:cNvGrpSpPr/>
          <p:nvPr/>
        </p:nvGrpSpPr>
        <p:grpSpPr>
          <a:xfrm>
            <a:off x="4952520" y="3048120"/>
            <a:ext cx="1228320" cy="1264319"/>
            <a:chOff x="4952520" y="3048120"/>
            <a:chExt cx="1228320" cy="1264319"/>
          </a:xfrm>
        </p:grpSpPr>
        <p:sp>
          <p:nvSpPr>
            <p:cNvPr id="22" name="Freeform: Shape 21">
              <a:extLst>
                <a:ext uri="{FF2B5EF4-FFF2-40B4-BE49-F238E27FC236}">
                  <a16:creationId xmlns:a16="http://schemas.microsoft.com/office/drawing/2014/main" id="{DF169D2D-1D00-4B43-8950-8FFDC7087BBC}"/>
                </a:ext>
              </a:extLst>
            </p:cNvPr>
            <p:cNvSpPr/>
            <p:nvPr/>
          </p:nvSpPr>
          <p:spPr>
            <a:xfrm>
              <a:off x="4989240" y="3200040"/>
              <a:ext cx="990719" cy="990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959700"/>
                </a:gs>
                <a:gs pos="100000">
                  <a:srgbClr val="FAFD0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3" name="Freeform: Shape 22">
              <a:extLst>
                <a:ext uri="{FF2B5EF4-FFF2-40B4-BE49-F238E27FC236}">
                  <a16:creationId xmlns:a16="http://schemas.microsoft.com/office/drawing/2014/main" id="{B97B6395-437C-4705-9876-966692271664}"/>
                </a:ext>
              </a:extLst>
            </p:cNvPr>
            <p:cNvSpPr/>
            <p:nvPr/>
          </p:nvSpPr>
          <p:spPr>
            <a:xfrm>
              <a:off x="5279400" y="34002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O</a:t>
              </a:r>
            </a:p>
          </p:txBody>
        </p:sp>
        <p:sp>
          <p:nvSpPr>
            <p:cNvPr id="24" name="Freeform: Shape 23">
              <a:extLst>
                <a:ext uri="{FF2B5EF4-FFF2-40B4-BE49-F238E27FC236}">
                  <a16:creationId xmlns:a16="http://schemas.microsoft.com/office/drawing/2014/main" id="{94376009-666B-40DF-AEEF-BFD09675B53F}"/>
                </a:ext>
              </a:extLst>
            </p:cNvPr>
            <p:cNvSpPr/>
            <p:nvPr/>
          </p:nvSpPr>
          <p:spPr>
            <a:xfrm>
              <a:off x="5241960" y="3048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5" name="Freeform: Shape 24">
              <a:extLst>
                <a:ext uri="{FF2B5EF4-FFF2-40B4-BE49-F238E27FC236}">
                  <a16:creationId xmlns:a16="http://schemas.microsoft.com/office/drawing/2014/main" id="{6821806C-51F3-4550-8287-5377F146E1BD}"/>
                </a:ext>
              </a:extLst>
            </p:cNvPr>
            <p:cNvSpPr/>
            <p:nvPr/>
          </p:nvSpPr>
          <p:spPr>
            <a:xfrm flipH="1">
              <a:off x="4952520" y="336852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6" name="Freeform: Shape 25">
              <a:extLst>
                <a:ext uri="{FF2B5EF4-FFF2-40B4-BE49-F238E27FC236}">
                  <a16:creationId xmlns:a16="http://schemas.microsoft.com/office/drawing/2014/main" id="{59707105-8988-4B98-993E-813DB0EB4E99}"/>
                </a:ext>
              </a:extLst>
            </p:cNvPr>
            <p:cNvSpPr/>
            <p:nvPr/>
          </p:nvSpPr>
          <p:spPr>
            <a:xfrm rot="16200000" flipH="1">
              <a:off x="5691240" y="338184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7" name="Freeform: Shape 26">
              <a:extLst>
                <a:ext uri="{FF2B5EF4-FFF2-40B4-BE49-F238E27FC236}">
                  <a16:creationId xmlns:a16="http://schemas.microsoft.com/office/drawing/2014/main" id="{44AB6493-6644-44F9-9E55-AB641ACBD2A4}"/>
                </a:ext>
              </a:extLst>
            </p:cNvPr>
            <p:cNvSpPr/>
            <p:nvPr/>
          </p:nvSpPr>
          <p:spPr>
            <a:xfrm>
              <a:off x="5259240" y="3674879"/>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grpSp>
      <p:grpSp>
        <p:nvGrpSpPr>
          <p:cNvPr id="28" name="Group 27">
            <a:extLst>
              <a:ext uri="{FF2B5EF4-FFF2-40B4-BE49-F238E27FC236}">
                <a16:creationId xmlns:a16="http://schemas.microsoft.com/office/drawing/2014/main" id="{B74E6351-4ED6-4EF4-BC92-8BB1DCD420AE}"/>
              </a:ext>
            </a:extLst>
          </p:cNvPr>
          <p:cNvGrpSpPr/>
          <p:nvPr/>
        </p:nvGrpSpPr>
        <p:grpSpPr>
          <a:xfrm>
            <a:off x="3886200" y="5410079"/>
            <a:ext cx="1371600" cy="574561"/>
            <a:chOff x="3886200" y="5410079"/>
            <a:chExt cx="1371600" cy="574561"/>
          </a:xfrm>
        </p:grpSpPr>
        <p:sp>
          <p:nvSpPr>
            <p:cNvPr id="29" name="Freeform: Shape 28">
              <a:extLst>
                <a:ext uri="{FF2B5EF4-FFF2-40B4-BE49-F238E27FC236}">
                  <a16:creationId xmlns:a16="http://schemas.microsoft.com/office/drawing/2014/main" id="{3824E661-76A6-43AA-A361-2C957008E2CF}"/>
                </a:ext>
              </a:extLst>
            </p:cNvPr>
            <p:cNvSpPr/>
            <p:nvPr/>
          </p:nvSpPr>
          <p:spPr>
            <a:xfrm>
              <a:off x="4419720" y="5791320"/>
              <a:ext cx="380880" cy="759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30" name="Group 29">
              <a:extLst>
                <a:ext uri="{FF2B5EF4-FFF2-40B4-BE49-F238E27FC236}">
                  <a16:creationId xmlns:a16="http://schemas.microsoft.com/office/drawing/2014/main" id="{C5BD61ED-5A58-423D-B0B9-2867FD972BF9}"/>
                </a:ext>
              </a:extLst>
            </p:cNvPr>
            <p:cNvGrpSpPr/>
            <p:nvPr/>
          </p:nvGrpSpPr>
          <p:grpSpPr>
            <a:xfrm>
              <a:off x="3886200" y="5627520"/>
              <a:ext cx="91800" cy="271800"/>
              <a:chOff x="3886200" y="5627520"/>
              <a:chExt cx="91800" cy="271800"/>
            </a:xfrm>
          </p:grpSpPr>
          <p:sp>
            <p:nvSpPr>
              <p:cNvPr id="31" name="Freeform: Shape 30">
                <a:extLst>
                  <a:ext uri="{FF2B5EF4-FFF2-40B4-BE49-F238E27FC236}">
                    <a16:creationId xmlns:a16="http://schemas.microsoft.com/office/drawing/2014/main" id="{45A84CDA-4637-4846-B178-16905C1FC644}"/>
                  </a:ext>
                </a:extLst>
              </p:cNvPr>
              <p:cNvSpPr/>
              <p:nvPr/>
            </p:nvSpPr>
            <p:spPr>
              <a:xfrm>
                <a:off x="3886200" y="5788080"/>
                <a:ext cx="9180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29C401C0-2A93-473A-87F5-8983C8485C39}"/>
                  </a:ext>
                </a:extLst>
              </p:cNvPr>
              <p:cNvSpPr/>
              <p:nvPr/>
            </p:nvSpPr>
            <p:spPr>
              <a:xfrm>
                <a:off x="3886200" y="578808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3" name="Freeform: Shape 32">
                <a:extLst>
                  <a:ext uri="{FF2B5EF4-FFF2-40B4-BE49-F238E27FC236}">
                    <a16:creationId xmlns:a16="http://schemas.microsoft.com/office/drawing/2014/main" id="{2F6FD57E-D198-4296-951B-BA90D3B87336}"/>
                  </a:ext>
                </a:extLst>
              </p:cNvPr>
              <p:cNvSpPr/>
              <p:nvPr/>
            </p:nvSpPr>
            <p:spPr>
              <a:xfrm>
                <a:off x="3886200" y="562752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103063F9-1A1C-4CF0-8EE4-72353C6F6761}"/>
                  </a:ext>
                </a:extLst>
              </p:cNvPr>
              <p:cNvSpPr/>
              <p:nvPr/>
            </p:nvSpPr>
            <p:spPr>
              <a:xfrm>
                <a:off x="3886200" y="562752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35" name="Group 34">
              <a:extLst>
                <a:ext uri="{FF2B5EF4-FFF2-40B4-BE49-F238E27FC236}">
                  <a16:creationId xmlns:a16="http://schemas.microsoft.com/office/drawing/2014/main" id="{852BEAB5-0DFC-4F4F-8270-059F19F80498}"/>
                </a:ext>
              </a:extLst>
            </p:cNvPr>
            <p:cNvGrpSpPr/>
            <p:nvPr/>
          </p:nvGrpSpPr>
          <p:grpSpPr>
            <a:xfrm>
              <a:off x="4092480" y="5410079"/>
              <a:ext cx="228599" cy="109800"/>
              <a:chOff x="4092480" y="5410079"/>
              <a:chExt cx="228599" cy="109800"/>
            </a:xfrm>
          </p:grpSpPr>
          <p:sp>
            <p:nvSpPr>
              <p:cNvPr id="36" name="Freeform: Shape 35">
                <a:extLst>
                  <a:ext uri="{FF2B5EF4-FFF2-40B4-BE49-F238E27FC236}">
                    <a16:creationId xmlns:a16="http://schemas.microsoft.com/office/drawing/2014/main" id="{4320339D-4322-48E0-91BB-290EEEEB4742}"/>
                  </a:ext>
                </a:extLst>
              </p:cNvPr>
              <p:cNvSpPr/>
              <p:nvPr/>
            </p:nvSpPr>
            <p:spPr>
              <a:xfrm>
                <a:off x="4092480"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7" name="Freeform: Shape 36">
                <a:extLst>
                  <a:ext uri="{FF2B5EF4-FFF2-40B4-BE49-F238E27FC236}">
                    <a16:creationId xmlns:a16="http://schemas.microsoft.com/office/drawing/2014/main" id="{F1F1263F-379D-41B0-891B-7E017E7527FB}"/>
                  </a:ext>
                </a:extLst>
              </p:cNvPr>
              <p:cNvSpPr/>
              <p:nvPr/>
            </p:nvSpPr>
            <p:spPr>
              <a:xfrm>
                <a:off x="4092480"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8" name="Freeform: Shape 37">
                <a:extLst>
                  <a:ext uri="{FF2B5EF4-FFF2-40B4-BE49-F238E27FC236}">
                    <a16:creationId xmlns:a16="http://schemas.microsoft.com/office/drawing/2014/main" id="{BAAEDE12-462A-40F7-9496-69BB4D1023D7}"/>
                  </a:ext>
                </a:extLst>
              </p:cNvPr>
              <p:cNvSpPr/>
              <p:nvPr/>
            </p:nvSpPr>
            <p:spPr>
              <a:xfrm>
                <a:off x="4227479"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9" name="Freeform: Shape 38">
                <a:extLst>
                  <a:ext uri="{FF2B5EF4-FFF2-40B4-BE49-F238E27FC236}">
                    <a16:creationId xmlns:a16="http://schemas.microsoft.com/office/drawing/2014/main" id="{4915374D-D762-46D2-8FA4-2E58F0CBD408}"/>
                  </a:ext>
                </a:extLst>
              </p:cNvPr>
              <p:cNvSpPr/>
              <p:nvPr/>
            </p:nvSpPr>
            <p:spPr>
              <a:xfrm>
                <a:off x="4227479"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40" name="Group 39">
              <a:extLst>
                <a:ext uri="{FF2B5EF4-FFF2-40B4-BE49-F238E27FC236}">
                  <a16:creationId xmlns:a16="http://schemas.microsoft.com/office/drawing/2014/main" id="{FDC87C9F-8EA2-422C-B171-2917BFDB7FC8}"/>
                </a:ext>
              </a:extLst>
            </p:cNvPr>
            <p:cNvGrpSpPr/>
            <p:nvPr/>
          </p:nvGrpSpPr>
          <p:grpSpPr>
            <a:xfrm>
              <a:off x="4878360" y="5410079"/>
              <a:ext cx="227160" cy="109800"/>
              <a:chOff x="4878360" y="5410079"/>
              <a:chExt cx="227160" cy="109800"/>
            </a:xfrm>
          </p:grpSpPr>
          <p:sp>
            <p:nvSpPr>
              <p:cNvPr id="41" name="Freeform: Shape 40">
                <a:extLst>
                  <a:ext uri="{FF2B5EF4-FFF2-40B4-BE49-F238E27FC236}">
                    <a16:creationId xmlns:a16="http://schemas.microsoft.com/office/drawing/2014/main" id="{5FFACCDE-845D-4927-A700-73BCD19F7C25}"/>
                  </a:ext>
                </a:extLst>
              </p:cNvPr>
              <p:cNvSpPr/>
              <p:nvPr/>
            </p:nvSpPr>
            <p:spPr>
              <a:xfrm>
                <a:off x="4878360" y="5410079"/>
                <a:ext cx="9216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2" name="Freeform: Shape 41">
                <a:extLst>
                  <a:ext uri="{FF2B5EF4-FFF2-40B4-BE49-F238E27FC236}">
                    <a16:creationId xmlns:a16="http://schemas.microsoft.com/office/drawing/2014/main" id="{8BC13C48-CBF1-4845-8EB1-C99061437187}"/>
                  </a:ext>
                </a:extLst>
              </p:cNvPr>
              <p:cNvSpPr/>
              <p:nvPr/>
            </p:nvSpPr>
            <p:spPr>
              <a:xfrm>
                <a:off x="4878360" y="5410079"/>
                <a:ext cx="9216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3" name="Freeform: Shape 42">
                <a:extLst>
                  <a:ext uri="{FF2B5EF4-FFF2-40B4-BE49-F238E27FC236}">
                    <a16:creationId xmlns:a16="http://schemas.microsoft.com/office/drawing/2014/main" id="{93F528F9-E965-403E-97FE-D2496B5D0DAD}"/>
                  </a:ext>
                </a:extLst>
              </p:cNvPr>
              <p:cNvSpPr/>
              <p:nvPr/>
            </p:nvSpPr>
            <p:spPr>
              <a:xfrm>
                <a:off x="5013360" y="5410079"/>
                <a:ext cx="9216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4" name="Freeform: Shape 43">
                <a:extLst>
                  <a:ext uri="{FF2B5EF4-FFF2-40B4-BE49-F238E27FC236}">
                    <a16:creationId xmlns:a16="http://schemas.microsoft.com/office/drawing/2014/main" id="{4A091001-DFC0-4AA1-B775-06062EDC3326}"/>
                  </a:ext>
                </a:extLst>
              </p:cNvPr>
              <p:cNvSpPr/>
              <p:nvPr/>
            </p:nvSpPr>
            <p:spPr>
              <a:xfrm>
                <a:off x="5011920"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45" name="Freeform: Shape 44">
              <a:extLst>
                <a:ext uri="{FF2B5EF4-FFF2-40B4-BE49-F238E27FC236}">
                  <a16:creationId xmlns:a16="http://schemas.microsoft.com/office/drawing/2014/main" id="{3008B175-E6F3-4A08-B5C3-2844B610022F}"/>
                </a:ext>
              </a:extLst>
            </p:cNvPr>
            <p:cNvSpPr/>
            <p:nvPr/>
          </p:nvSpPr>
          <p:spPr>
            <a:xfrm>
              <a:off x="5165640" y="5788080"/>
              <a:ext cx="9216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6" name="Freeform: Shape 45">
              <a:extLst>
                <a:ext uri="{FF2B5EF4-FFF2-40B4-BE49-F238E27FC236}">
                  <a16:creationId xmlns:a16="http://schemas.microsoft.com/office/drawing/2014/main" id="{FDCCD4EB-53FD-4902-9642-3AD10C979B78}"/>
                </a:ext>
              </a:extLst>
            </p:cNvPr>
            <p:cNvSpPr/>
            <p:nvPr/>
          </p:nvSpPr>
          <p:spPr>
            <a:xfrm>
              <a:off x="5165640" y="562752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47" name="Group 46">
              <a:extLst>
                <a:ext uri="{FF2B5EF4-FFF2-40B4-BE49-F238E27FC236}">
                  <a16:creationId xmlns:a16="http://schemas.microsoft.com/office/drawing/2014/main" id="{A126F2AF-EBAE-4CDE-B495-3DC6BB0ABE27}"/>
                </a:ext>
              </a:extLst>
            </p:cNvPr>
            <p:cNvGrpSpPr/>
            <p:nvPr/>
          </p:nvGrpSpPr>
          <p:grpSpPr>
            <a:xfrm>
              <a:off x="5165640" y="5627520"/>
              <a:ext cx="92160" cy="271800"/>
              <a:chOff x="5165640" y="5627520"/>
              <a:chExt cx="92160" cy="271800"/>
            </a:xfrm>
          </p:grpSpPr>
          <p:sp>
            <p:nvSpPr>
              <p:cNvPr id="48" name="Freeform: Shape 47">
                <a:extLst>
                  <a:ext uri="{FF2B5EF4-FFF2-40B4-BE49-F238E27FC236}">
                    <a16:creationId xmlns:a16="http://schemas.microsoft.com/office/drawing/2014/main" id="{3474D6DD-0A7D-4047-A6D8-C171D647946E}"/>
                  </a:ext>
                </a:extLst>
              </p:cNvPr>
              <p:cNvSpPr/>
              <p:nvPr/>
            </p:nvSpPr>
            <p:spPr>
              <a:xfrm>
                <a:off x="5165640" y="578808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9" name="Freeform: Shape 48">
                <a:extLst>
                  <a:ext uri="{FF2B5EF4-FFF2-40B4-BE49-F238E27FC236}">
                    <a16:creationId xmlns:a16="http://schemas.microsoft.com/office/drawing/2014/main" id="{790B5DD6-84F3-4132-B035-402BA0A15930}"/>
                  </a:ext>
                </a:extLst>
              </p:cNvPr>
              <p:cNvSpPr/>
              <p:nvPr/>
            </p:nvSpPr>
            <p:spPr>
              <a:xfrm>
                <a:off x="5165640" y="562752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50" name="Freeform: Shape 49">
              <a:extLst>
                <a:ext uri="{FF2B5EF4-FFF2-40B4-BE49-F238E27FC236}">
                  <a16:creationId xmlns:a16="http://schemas.microsoft.com/office/drawing/2014/main" id="{72C901DA-D1F1-4C72-9BE3-547276A9B4FA}"/>
                </a:ext>
              </a:extLst>
            </p:cNvPr>
            <p:cNvSpPr/>
            <p:nvPr/>
          </p:nvSpPr>
          <p:spPr>
            <a:xfrm>
              <a:off x="3999600" y="5464080"/>
              <a:ext cx="436679"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a:ln>
                    <a:noFill/>
                  </a:ln>
                  <a:solidFill>
                    <a:srgbClr val="0066FF"/>
                  </a:solidFill>
                  <a:latin typeface="Times New Roman" pitchFamily="18"/>
                  <a:ea typeface="Noto Sans CJK SC" pitchFamily="2"/>
                  <a:cs typeface="Lohit Devanagari" pitchFamily="2"/>
                </a:rPr>
                <a:t>O</a:t>
              </a:r>
            </a:p>
          </p:txBody>
        </p:sp>
        <p:sp>
          <p:nvSpPr>
            <p:cNvPr id="51" name="Freeform: Shape 50">
              <a:extLst>
                <a:ext uri="{FF2B5EF4-FFF2-40B4-BE49-F238E27FC236}">
                  <a16:creationId xmlns:a16="http://schemas.microsoft.com/office/drawing/2014/main" id="{267ACE4C-A047-40D3-829A-2363069C373B}"/>
                </a:ext>
              </a:extLst>
            </p:cNvPr>
            <p:cNvSpPr/>
            <p:nvPr/>
          </p:nvSpPr>
          <p:spPr>
            <a:xfrm>
              <a:off x="4802760" y="5464080"/>
              <a:ext cx="436679"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dirty="0">
                  <a:ln>
                    <a:noFill/>
                  </a:ln>
                  <a:solidFill>
                    <a:srgbClr val="0066FF"/>
                  </a:solidFill>
                  <a:latin typeface="Times New Roman" pitchFamily="18"/>
                  <a:ea typeface="Noto Sans CJK SC" pitchFamily="2"/>
                  <a:cs typeface="Lohit Devanagari" pitchFamily="2"/>
                </a:rPr>
                <a:t>O</a:t>
              </a:r>
            </a:p>
          </p:txBody>
        </p:sp>
        <p:sp>
          <p:nvSpPr>
            <p:cNvPr id="52" name="Freeform: Shape 51">
              <a:extLst>
                <a:ext uri="{FF2B5EF4-FFF2-40B4-BE49-F238E27FC236}">
                  <a16:creationId xmlns:a16="http://schemas.microsoft.com/office/drawing/2014/main" id="{FF040BCE-8155-4C8E-AB6C-D985378E85E5}"/>
                </a:ext>
              </a:extLst>
            </p:cNvPr>
            <p:cNvSpPr/>
            <p:nvPr/>
          </p:nvSpPr>
          <p:spPr>
            <a:xfrm>
              <a:off x="4419720" y="5638680"/>
              <a:ext cx="380880" cy="76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ppt_x"/>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ppt_x"/>
                                          </p:val>
                                        </p:tav>
                                        <p:tav tm="100000">
                                          <p:val>
                                            <p:strVal val="#ppt_x"/>
                                          </p:val>
                                        </p:tav>
                                      </p:tavLst>
                                    </p:anim>
                                    <p:anim calcmode="lin" valueType="num">
                                      <p:cBhvr additive="base">
                                        <p:cTn id="3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1.xml><?xml version="1.0" encoding="utf-8"?>
<p:sld xmlns:a="http://schemas.openxmlformats.org/drawingml/2006/main" xmlns:r="http://schemas.openxmlformats.org/officeDocument/2006/relationships" xmlns:p="http://schemas.openxmlformats.org/presentationml/2006/main">
  <p:cSld name="Triple Covalent Bond">
    <p:spTree>
      <p:nvGrpSpPr>
        <p:cNvPr id="1" name=""/>
        <p:cNvGrpSpPr/>
        <p:nvPr/>
      </p:nvGrpSpPr>
      <p:grpSpPr>
        <a:xfrm>
          <a:off x="0" y="0"/>
          <a:ext cx="0" cy="0"/>
          <a:chOff x="0" y="0"/>
          <a:chExt cx="0" cy="0"/>
        </a:xfrm>
      </p:grpSpPr>
      <p:sp>
        <p:nvSpPr>
          <p:cNvPr id="42" name="Slide Number Placeholder 3">
            <a:extLst>
              <a:ext uri="{FF2B5EF4-FFF2-40B4-BE49-F238E27FC236}">
                <a16:creationId xmlns:a16="http://schemas.microsoft.com/office/drawing/2014/main" id="{A8FA1A35-23A1-4760-9BE2-7C0DFFF58E95}"/>
              </a:ext>
            </a:extLst>
          </p:cNvPr>
          <p:cNvSpPr>
            <a:spLocks noGrp="1"/>
          </p:cNvSpPr>
          <p:nvPr>
            <p:ph type="sldNum" sz="quarter" idx="12"/>
          </p:nvPr>
        </p:nvSpPr>
        <p:spPr/>
        <p:txBody>
          <a:bodyPr/>
          <a:lstStyle/>
          <a:p>
            <a:pPr lvl="0"/>
            <a:fld id="{F6E792D6-6C56-4C12-BAAF-539572C3D49A}" type="slidenum">
              <a:rPr lang="en-US" smtClean="0"/>
              <a:t>11</a:t>
            </a:fld>
            <a:endParaRPr lang="en-US"/>
          </a:p>
        </p:txBody>
      </p:sp>
      <p:sp>
        <p:nvSpPr>
          <p:cNvPr id="2" name="Title 1">
            <a:extLst>
              <a:ext uri="{FF2B5EF4-FFF2-40B4-BE49-F238E27FC236}">
                <a16:creationId xmlns:a16="http://schemas.microsoft.com/office/drawing/2014/main" id="{767D7961-933D-404A-9EE2-619D49AD9BC9}"/>
              </a:ext>
            </a:extLst>
          </p:cNvPr>
          <p:cNvSpPr txBox="1">
            <a:spLocks noGrp="1"/>
          </p:cNvSpPr>
          <p:nvPr>
            <p:ph type="title" idx="4294967295"/>
          </p:nvPr>
        </p:nvSpPr>
        <p:spPr/>
        <p:txBody>
          <a:bodyPr wrap="square" lIns="90360" tIns="44280" rIns="90360" bIns="44280">
            <a:noAutofit/>
          </a:bodyPr>
          <a:lstStyle/>
          <a:p>
            <a:pPr lvl="0"/>
            <a:r>
              <a:rPr lang="en-US"/>
              <a:t>Triple Covalent Bond</a:t>
            </a:r>
          </a:p>
        </p:txBody>
      </p:sp>
      <p:sp>
        <p:nvSpPr>
          <p:cNvPr id="3" name="Text Placeholder 2">
            <a:extLst>
              <a:ext uri="{FF2B5EF4-FFF2-40B4-BE49-F238E27FC236}">
                <a16:creationId xmlns:a16="http://schemas.microsoft.com/office/drawing/2014/main" id="{B51D087E-5974-4427-AA96-AE739314D804}"/>
              </a:ext>
            </a:extLst>
          </p:cNvPr>
          <p:cNvSpPr txBox="1">
            <a:spLocks noGrp="1"/>
          </p:cNvSpPr>
          <p:nvPr>
            <p:ph type="body" idx="4294967295"/>
          </p:nvPr>
        </p:nvSpPr>
        <p:spPr>
          <a:xfrm>
            <a:off x="609480" y="1523880"/>
            <a:ext cx="8229600" cy="4114800"/>
          </a:xfrm>
        </p:spPr>
        <p:txBody>
          <a:bodyPr wrap="square" lIns="90360" tIns="44280" rIns="90360" bIns="44280"/>
          <a:lstStyle/>
          <a:p>
            <a:pPr lvl="0">
              <a:buClr>
                <a:srgbClr val="000000"/>
              </a:buClr>
              <a:buSzPct val="100000"/>
              <a:buFont typeface="Times New Roman" pitchFamily="18"/>
              <a:buChar char="•"/>
            </a:pPr>
            <a:r>
              <a:rPr lang="en-US" dirty="0"/>
              <a:t>two atoms sharing 3 pairs of electrons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6 electrons</a:t>
            </a:r>
          </a:p>
          <a:p>
            <a:pPr lvl="0">
              <a:buClr>
                <a:srgbClr val="000000"/>
              </a:buClr>
              <a:buSzPct val="100000"/>
              <a:buFont typeface="Times New Roman" pitchFamily="18"/>
              <a:buChar char="•"/>
            </a:pPr>
            <a:r>
              <a:rPr lang="en-US" dirty="0"/>
              <a:t>shorter and stronger than single or double bond</a:t>
            </a:r>
          </a:p>
        </p:txBody>
      </p:sp>
      <p:grpSp>
        <p:nvGrpSpPr>
          <p:cNvPr id="4" name="Group 3">
            <a:extLst>
              <a:ext uri="{FF2B5EF4-FFF2-40B4-BE49-F238E27FC236}">
                <a16:creationId xmlns:a16="http://schemas.microsoft.com/office/drawing/2014/main" id="{E5967F26-40EA-4B74-B901-17CFCFE0ADF8}"/>
              </a:ext>
            </a:extLst>
          </p:cNvPr>
          <p:cNvGrpSpPr/>
          <p:nvPr/>
        </p:nvGrpSpPr>
        <p:grpSpPr>
          <a:xfrm>
            <a:off x="3047760" y="3276720"/>
            <a:ext cx="1228319" cy="1279080"/>
            <a:chOff x="3047760" y="3276720"/>
            <a:chExt cx="1228319" cy="1279080"/>
          </a:xfrm>
        </p:grpSpPr>
        <p:sp>
          <p:nvSpPr>
            <p:cNvPr id="5" name="Freeform: Shape 4">
              <a:extLst>
                <a:ext uri="{FF2B5EF4-FFF2-40B4-BE49-F238E27FC236}">
                  <a16:creationId xmlns:a16="http://schemas.microsoft.com/office/drawing/2014/main" id="{3B38C1CE-87E7-4E74-BDB6-30911867BF26}"/>
                </a:ext>
              </a:extLst>
            </p:cNvPr>
            <p:cNvSpPr/>
            <p:nvPr/>
          </p:nvSpPr>
          <p:spPr>
            <a:xfrm>
              <a:off x="3084480" y="34290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754617"/>
                </a:gs>
                <a:gs pos="100000">
                  <a:srgbClr val="FF9933"/>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FB58AA90-6366-4461-9993-07600C00D098}"/>
                </a:ext>
              </a:extLst>
            </p:cNvPr>
            <p:cNvSpPr/>
            <p:nvPr/>
          </p:nvSpPr>
          <p:spPr>
            <a:xfrm>
              <a:off x="3374640" y="362916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14D1EA"/>
                  </a:solidFill>
                  <a:latin typeface="Times New Roman" pitchFamily="18"/>
                  <a:ea typeface="Noto Sans CJK SC" pitchFamily="2"/>
                  <a:cs typeface="Lohit Devanagari" pitchFamily="2"/>
                </a:rPr>
                <a:t>N</a:t>
              </a:r>
            </a:p>
          </p:txBody>
        </p:sp>
        <p:sp>
          <p:nvSpPr>
            <p:cNvPr id="7" name="Freeform: Shape 6">
              <a:extLst>
                <a:ext uri="{FF2B5EF4-FFF2-40B4-BE49-F238E27FC236}">
                  <a16:creationId xmlns:a16="http://schemas.microsoft.com/office/drawing/2014/main" id="{0C6682AC-D413-453D-8E6D-C973BAB60FED}"/>
                </a:ext>
              </a:extLst>
            </p:cNvPr>
            <p:cNvSpPr/>
            <p:nvPr/>
          </p:nvSpPr>
          <p:spPr>
            <a:xfrm>
              <a:off x="3337200" y="32767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41E2F11E-F5AE-47E3-8630-CCF720D18D9A}"/>
                </a:ext>
              </a:extLst>
            </p:cNvPr>
            <p:cNvSpPr/>
            <p:nvPr/>
          </p:nvSpPr>
          <p:spPr>
            <a:xfrm flipH="1">
              <a:off x="3047760" y="359748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89BC2C65-7BD8-4235-BE71-89D35A63DF26}"/>
                </a:ext>
              </a:extLst>
            </p:cNvPr>
            <p:cNvSpPr/>
            <p:nvPr/>
          </p:nvSpPr>
          <p:spPr>
            <a:xfrm rot="16200000" flipH="1">
              <a:off x="3786479" y="361152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10" name="Freeform: Shape 9">
              <a:extLst>
                <a:ext uri="{FF2B5EF4-FFF2-40B4-BE49-F238E27FC236}">
                  <a16:creationId xmlns:a16="http://schemas.microsoft.com/office/drawing/2014/main" id="{8F23DAE8-8C56-458B-952C-FE42934EFBC9}"/>
                </a:ext>
              </a:extLst>
            </p:cNvPr>
            <p:cNvSpPr/>
            <p:nvPr/>
          </p:nvSpPr>
          <p:spPr>
            <a:xfrm>
              <a:off x="3444840" y="391824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grpSp>
      <p:grpSp>
        <p:nvGrpSpPr>
          <p:cNvPr id="11" name="Group 10">
            <a:extLst>
              <a:ext uri="{FF2B5EF4-FFF2-40B4-BE49-F238E27FC236}">
                <a16:creationId xmlns:a16="http://schemas.microsoft.com/office/drawing/2014/main" id="{C5514802-FF3C-4FCE-A5BF-E1718B5F1968}"/>
              </a:ext>
            </a:extLst>
          </p:cNvPr>
          <p:cNvGrpSpPr/>
          <p:nvPr/>
        </p:nvGrpSpPr>
        <p:grpSpPr>
          <a:xfrm>
            <a:off x="4952520" y="3276720"/>
            <a:ext cx="1228320" cy="1279080"/>
            <a:chOff x="4952520" y="3276720"/>
            <a:chExt cx="1228320" cy="1279080"/>
          </a:xfrm>
        </p:grpSpPr>
        <p:sp>
          <p:nvSpPr>
            <p:cNvPr id="12" name="Freeform: Shape 11">
              <a:extLst>
                <a:ext uri="{FF2B5EF4-FFF2-40B4-BE49-F238E27FC236}">
                  <a16:creationId xmlns:a16="http://schemas.microsoft.com/office/drawing/2014/main" id="{984B04B2-3C8C-44F3-B8DF-55B4878E5C39}"/>
                </a:ext>
              </a:extLst>
            </p:cNvPr>
            <p:cNvSpPr/>
            <p:nvPr/>
          </p:nvSpPr>
          <p:spPr>
            <a:xfrm>
              <a:off x="4989240" y="34290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754617"/>
                </a:gs>
                <a:gs pos="100000">
                  <a:srgbClr val="FF9933"/>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3" name="Freeform: Shape 12">
              <a:extLst>
                <a:ext uri="{FF2B5EF4-FFF2-40B4-BE49-F238E27FC236}">
                  <a16:creationId xmlns:a16="http://schemas.microsoft.com/office/drawing/2014/main" id="{A3360E3B-A8B1-41E7-843D-CAED91BE822F}"/>
                </a:ext>
              </a:extLst>
            </p:cNvPr>
            <p:cNvSpPr/>
            <p:nvPr/>
          </p:nvSpPr>
          <p:spPr>
            <a:xfrm>
              <a:off x="5279400" y="362916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14D1EA"/>
                  </a:solidFill>
                  <a:latin typeface="Times New Roman" pitchFamily="18"/>
                  <a:ea typeface="Noto Sans CJK SC" pitchFamily="2"/>
                  <a:cs typeface="Lohit Devanagari" pitchFamily="2"/>
                </a:rPr>
                <a:t>N</a:t>
              </a:r>
            </a:p>
          </p:txBody>
        </p:sp>
        <p:sp>
          <p:nvSpPr>
            <p:cNvPr id="14" name="Freeform: Shape 13">
              <a:extLst>
                <a:ext uri="{FF2B5EF4-FFF2-40B4-BE49-F238E27FC236}">
                  <a16:creationId xmlns:a16="http://schemas.microsoft.com/office/drawing/2014/main" id="{AC3966FB-0F68-40FB-9A4C-FBFE69493270}"/>
                </a:ext>
              </a:extLst>
            </p:cNvPr>
            <p:cNvSpPr/>
            <p:nvPr/>
          </p:nvSpPr>
          <p:spPr>
            <a:xfrm>
              <a:off x="5241960" y="32767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15" name="Freeform: Shape 14">
              <a:extLst>
                <a:ext uri="{FF2B5EF4-FFF2-40B4-BE49-F238E27FC236}">
                  <a16:creationId xmlns:a16="http://schemas.microsoft.com/office/drawing/2014/main" id="{BA4585B9-C30D-4866-86A0-2EE71D81E79E}"/>
                </a:ext>
              </a:extLst>
            </p:cNvPr>
            <p:cNvSpPr/>
            <p:nvPr/>
          </p:nvSpPr>
          <p:spPr>
            <a:xfrm flipH="1">
              <a:off x="4952520" y="359748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16" name="Freeform: Shape 15">
              <a:extLst>
                <a:ext uri="{FF2B5EF4-FFF2-40B4-BE49-F238E27FC236}">
                  <a16:creationId xmlns:a16="http://schemas.microsoft.com/office/drawing/2014/main" id="{0618F733-A2E3-4C08-BBD6-1077AC853131}"/>
                </a:ext>
              </a:extLst>
            </p:cNvPr>
            <p:cNvSpPr/>
            <p:nvPr/>
          </p:nvSpPr>
          <p:spPr>
            <a:xfrm rot="16200000" flipH="1">
              <a:off x="5691240" y="361152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sp>
          <p:nvSpPr>
            <p:cNvPr id="17" name="Freeform: Shape 16">
              <a:extLst>
                <a:ext uri="{FF2B5EF4-FFF2-40B4-BE49-F238E27FC236}">
                  <a16:creationId xmlns:a16="http://schemas.microsoft.com/office/drawing/2014/main" id="{318597EF-B14B-405F-AAA4-2CB5E070C1E8}"/>
                </a:ext>
              </a:extLst>
            </p:cNvPr>
            <p:cNvSpPr/>
            <p:nvPr/>
          </p:nvSpPr>
          <p:spPr>
            <a:xfrm>
              <a:off x="5349600" y="391824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14D1EA"/>
                  </a:solidFill>
                  <a:latin typeface="Times New Roman" pitchFamily="18"/>
                  <a:ea typeface="Noto Sans CJK SC" pitchFamily="2"/>
                  <a:cs typeface="Lohit Devanagari" pitchFamily="2"/>
                </a:rPr>
                <a:t>•</a:t>
              </a:r>
            </a:p>
          </p:txBody>
        </p:sp>
      </p:grpSp>
      <p:grpSp>
        <p:nvGrpSpPr>
          <p:cNvPr id="18" name="Group 17">
            <a:extLst>
              <a:ext uri="{FF2B5EF4-FFF2-40B4-BE49-F238E27FC236}">
                <a16:creationId xmlns:a16="http://schemas.microsoft.com/office/drawing/2014/main" id="{B48D75E2-04D6-4E6E-A783-ED3809D45FE1}"/>
              </a:ext>
            </a:extLst>
          </p:cNvPr>
          <p:cNvGrpSpPr/>
          <p:nvPr/>
        </p:nvGrpSpPr>
        <p:grpSpPr>
          <a:xfrm>
            <a:off x="3590086" y="4419720"/>
            <a:ext cx="1923313" cy="1030320"/>
            <a:chOff x="3590086" y="4419720"/>
            <a:chExt cx="1923313" cy="1030320"/>
          </a:xfrm>
        </p:grpSpPr>
        <p:sp>
          <p:nvSpPr>
            <p:cNvPr id="19" name="Freeform: Shape 18">
              <a:extLst>
                <a:ext uri="{FF2B5EF4-FFF2-40B4-BE49-F238E27FC236}">
                  <a16:creationId xmlns:a16="http://schemas.microsoft.com/office/drawing/2014/main" id="{243018DA-59C5-4A6A-9A8D-A0B39EF4A7A1}"/>
                </a:ext>
              </a:extLst>
            </p:cNvPr>
            <p:cNvSpPr/>
            <p:nvPr/>
          </p:nvSpPr>
          <p:spPr>
            <a:xfrm>
              <a:off x="3684600" y="441972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4B2E00"/>
                </a:gs>
                <a:gs pos="100000">
                  <a:srgbClr val="FE9B03"/>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0" name="Freeform: Shape 19">
              <a:extLst>
                <a:ext uri="{FF2B5EF4-FFF2-40B4-BE49-F238E27FC236}">
                  <a16:creationId xmlns:a16="http://schemas.microsoft.com/office/drawing/2014/main" id="{915AC16F-92D1-4B2E-95E3-8E77090188ED}"/>
                </a:ext>
              </a:extLst>
            </p:cNvPr>
            <p:cNvSpPr/>
            <p:nvPr/>
          </p:nvSpPr>
          <p:spPr>
            <a:xfrm>
              <a:off x="3974759" y="461988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DFCA"/>
                  </a:solidFill>
                  <a:latin typeface="Times New Roman" pitchFamily="18"/>
                  <a:ea typeface="Noto Sans CJK SC" pitchFamily="2"/>
                  <a:cs typeface="Lohit Devanagari" pitchFamily="2"/>
                </a:rPr>
                <a:t>N</a:t>
              </a:r>
            </a:p>
          </p:txBody>
        </p:sp>
        <p:sp>
          <p:nvSpPr>
            <p:cNvPr id="21" name="Freeform: Shape 20">
              <a:extLst>
                <a:ext uri="{FF2B5EF4-FFF2-40B4-BE49-F238E27FC236}">
                  <a16:creationId xmlns:a16="http://schemas.microsoft.com/office/drawing/2014/main" id="{CF19AB6D-8599-462C-AF56-AACA7BA7F03A}"/>
                </a:ext>
              </a:extLst>
            </p:cNvPr>
            <p:cNvSpPr/>
            <p:nvPr/>
          </p:nvSpPr>
          <p:spPr>
            <a:xfrm rot="5280000">
              <a:off x="3658126" y="4608171"/>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00DFCA"/>
                  </a:solidFill>
                  <a:latin typeface="Times New Roman" pitchFamily="18"/>
                  <a:ea typeface="Noto Sans CJK SC" pitchFamily="2"/>
                  <a:cs typeface="Lohit Devanagari" pitchFamily="2"/>
                </a:rPr>
                <a:t>••</a:t>
              </a:r>
            </a:p>
          </p:txBody>
        </p:sp>
        <p:sp>
          <p:nvSpPr>
            <p:cNvPr id="22" name="Freeform: Shape 21">
              <a:extLst>
                <a:ext uri="{FF2B5EF4-FFF2-40B4-BE49-F238E27FC236}">
                  <a16:creationId xmlns:a16="http://schemas.microsoft.com/office/drawing/2014/main" id="{E1ACC864-42F0-4E88-BD06-A2284A5FF2B2}"/>
                </a:ext>
              </a:extLst>
            </p:cNvPr>
            <p:cNvSpPr/>
            <p:nvPr/>
          </p:nvSpPr>
          <p:spPr>
            <a:xfrm>
              <a:off x="4522680" y="4459680"/>
              <a:ext cx="990719" cy="990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4B2E00"/>
                </a:gs>
                <a:gs pos="100000">
                  <a:srgbClr val="FE9B03"/>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3" name="Freeform: Shape 22">
              <a:extLst>
                <a:ext uri="{FF2B5EF4-FFF2-40B4-BE49-F238E27FC236}">
                  <a16:creationId xmlns:a16="http://schemas.microsoft.com/office/drawing/2014/main" id="{D46D2AC4-8ADD-43BF-B8F9-0FB64EDDC7C3}"/>
                </a:ext>
              </a:extLst>
            </p:cNvPr>
            <p:cNvSpPr/>
            <p:nvPr/>
          </p:nvSpPr>
          <p:spPr>
            <a:xfrm rot="5220000">
              <a:off x="5044495" y="4782584"/>
              <a:ext cx="501480" cy="2808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DFCA"/>
                  </a:solidFill>
                  <a:latin typeface="Times New Roman" pitchFamily="18"/>
                  <a:ea typeface="Noto Sans CJK SC" pitchFamily="2"/>
                  <a:cs typeface="Lohit Devanagari" pitchFamily="2"/>
                </a:rPr>
                <a:t>••</a:t>
              </a:r>
            </a:p>
          </p:txBody>
        </p:sp>
        <p:sp>
          <p:nvSpPr>
            <p:cNvPr id="24" name="Freeform: Shape 23">
              <a:extLst>
                <a:ext uri="{FF2B5EF4-FFF2-40B4-BE49-F238E27FC236}">
                  <a16:creationId xmlns:a16="http://schemas.microsoft.com/office/drawing/2014/main" id="{53B145DB-044C-48A9-B115-E055BF600E6F}"/>
                </a:ext>
              </a:extLst>
            </p:cNvPr>
            <p:cNvSpPr/>
            <p:nvPr/>
          </p:nvSpPr>
          <p:spPr>
            <a:xfrm flipH="1">
              <a:off x="4363920" y="4702320"/>
              <a:ext cx="501840" cy="664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360" tIns="44280" rIns="90360" bIns="44280" anchor="t" anchorCtr="0" compatLnSpc="1">
              <a:spAutoFit/>
            </a:bodyPr>
            <a:lstStyle/>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DFCA"/>
                  </a:solidFill>
                  <a:latin typeface="Times New Roman" pitchFamily="18"/>
                  <a:ea typeface="Noto Sans CJK SC" pitchFamily="2"/>
                  <a:cs typeface="Lohit Devanagari" pitchFamily="2"/>
                </a:rPr>
                <a:t>••</a:t>
              </a:r>
            </a:p>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DFCA"/>
                  </a:solidFill>
                  <a:latin typeface="Times New Roman" pitchFamily="18"/>
                  <a:ea typeface="Noto Sans CJK SC" pitchFamily="2"/>
                  <a:cs typeface="Lohit Devanagari" pitchFamily="2"/>
                </a:rPr>
                <a:t>••</a:t>
              </a:r>
            </a:p>
            <a:p>
              <a:pPr marL="0" marR="0" lvl="0" indent="0" algn="l" rtl="0" hangingPunct="0">
                <a:lnSpc>
                  <a:spcPct val="3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DFCA"/>
                  </a:solidFill>
                  <a:latin typeface="Times New Roman" pitchFamily="18"/>
                  <a:ea typeface="Noto Sans CJK SC" pitchFamily="2"/>
                  <a:cs typeface="Lohit Devanagari" pitchFamily="2"/>
                </a:rPr>
                <a:t>••</a:t>
              </a:r>
            </a:p>
          </p:txBody>
        </p:sp>
        <p:sp>
          <p:nvSpPr>
            <p:cNvPr id="25" name="Freeform: Shape 24">
              <a:extLst>
                <a:ext uri="{FF2B5EF4-FFF2-40B4-BE49-F238E27FC236}">
                  <a16:creationId xmlns:a16="http://schemas.microsoft.com/office/drawing/2014/main" id="{8B37FB8F-0A4E-48F1-9083-1D858FD31E8C}"/>
                </a:ext>
              </a:extLst>
            </p:cNvPr>
            <p:cNvSpPr/>
            <p:nvPr/>
          </p:nvSpPr>
          <p:spPr>
            <a:xfrm>
              <a:off x="4811400" y="4607279"/>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DFCA"/>
                  </a:solidFill>
                  <a:latin typeface="Times New Roman" pitchFamily="18"/>
                  <a:ea typeface="Noto Sans CJK SC" pitchFamily="2"/>
                  <a:cs typeface="Lohit Devanagari" pitchFamily="2"/>
                </a:rPr>
                <a:t>N</a:t>
              </a:r>
            </a:p>
          </p:txBody>
        </p:sp>
      </p:grpSp>
      <p:grpSp>
        <p:nvGrpSpPr>
          <p:cNvPr id="26" name="Group 25">
            <a:extLst>
              <a:ext uri="{FF2B5EF4-FFF2-40B4-BE49-F238E27FC236}">
                <a16:creationId xmlns:a16="http://schemas.microsoft.com/office/drawing/2014/main" id="{DF1DB1DF-D9DF-4ADE-930F-4E348546763D}"/>
              </a:ext>
            </a:extLst>
          </p:cNvPr>
          <p:cNvGrpSpPr/>
          <p:nvPr/>
        </p:nvGrpSpPr>
        <p:grpSpPr>
          <a:xfrm>
            <a:off x="3886200" y="5562720"/>
            <a:ext cx="1371600" cy="520560"/>
            <a:chOff x="3886200" y="5562720"/>
            <a:chExt cx="1371600" cy="520560"/>
          </a:xfrm>
        </p:grpSpPr>
        <p:sp>
          <p:nvSpPr>
            <p:cNvPr id="27" name="Freeform: Shape 26">
              <a:extLst>
                <a:ext uri="{FF2B5EF4-FFF2-40B4-BE49-F238E27FC236}">
                  <a16:creationId xmlns:a16="http://schemas.microsoft.com/office/drawing/2014/main" id="{D59830C5-9E30-40D5-A65B-E1D48FA1D45E}"/>
                </a:ext>
              </a:extLst>
            </p:cNvPr>
            <p:cNvSpPr/>
            <p:nvPr/>
          </p:nvSpPr>
          <p:spPr>
            <a:xfrm flipV="1">
              <a:off x="4419720" y="5932799"/>
              <a:ext cx="380880" cy="4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28" name="Group 27">
              <a:extLst>
                <a:ext uri="{FF2B5EF4-FFF2-40B4-BE49-F238E27FC236}">
                  <a16:creationId xmlns:a16="http://schemas.microsoft.com/office/drawing/2014/main" id="{DA9B0F97-CF7B-4456-88CD-2F464C069D44}"/>
                </a:ext>
              </a:extLst>
            </p:cNvPr>
            <p:cNvGrpSpPr/>
            <p:nvPr/>
          </p:nvGrpSpPr>
          <p:grpSpPr>
            <a:xfrm>
              <a:off x="3886200" y="5726160"/>
              <a:ext cx="91800" cy="271800"/>
              <a:chOff x="3886200" y="5726160"/>
              <a:chExt cx="91800" cy="271800"/>
            </a:xfrm>
          </p:grpSpPr>
          <p:sp>
            <p:nvSpPr>
              <p:cNvPr id="29" name="Freeform: Shape 28">
                <a:extLst>
                  <a:ext uri="{FF2B5EF4-FFF2-40B4-BE49-F238E27FC236}">
                    <a16:creationId xmlns:a16="http://schemas.microsoft.com/office/drawing/2014/main" id="{CEE37366-A5A8-4BFD-8FCE-104189C54771}"/>
                  </a:ext>
                </a:extLst>
              </p:cNvPr>
              <p:cNvSpPr/>
              <p:nvPr/>
            </p:nvSpPr>
            <p:spPr>
              <a:xfrm>
                <a:off x="3886200" y="5886720"/>
                <a:ext cx="9180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0" name="Freeform: Shape 29">
                <a:extLst>
                  <a:ext uri="{FF2B5EF4-FFF2-40B4-BE49-F238E27FC236}">
                    <a16:creationId xmlns:a16="http://schemas.microsoft.com/office/drawing/2014/main" id="{06496FFC-8DF0-4647-A285-626A826BB45C}"/>
                  </a:ext>
                </a:extLst>
              </p:cNvPr>
              <p:cNvSpPr/>
              <p:nvPr/>
            </p:nvSpPr>
            <p:spPr>
              <a:xfrm>
                <a:off x="3886200" y="588672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1" name="Freeform: Shape 30">
                <a:extLst>
                  <a:ext uri="{FF2B5EF4-FFF2-40B4-BE49-F238E27FC236}">
                    <a16:creationId xmlns:a16="http://schemas.microsoft.com/office/drawing/2014/main" id="{C24EFEE7-0888-491E-A2FA-88C246F1FD9A}"/>
                  </a:ext>
                </a:extLst>
              </p:cNvPr>
              <p:cNvSpPr/>
              <p:nvPr/>
            </p:nvSpPr>
            <p:spPr>
              <a:xfrm>
                <a:off x="3886200" y="572616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57043F2B-46CF-485A-9399-BE450359A461}"/>
                  </a:ext>
                </a:extLst>
              </p:cNvPr>
              <p:cNvSpPr/>
              <p:nvPr/>
            </p:nvSpPr>
            <p:spPr>
              <a:xfrm>
                <a:off x="3886200" y="572616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33" name="Freeform: Shape 32">
              <a:extLst>
                <a:ext uri="{FF2B5EF4-FFF2-40B4-BE49-F238E27FC236}">
                  <a16:creationId xmlns:a16="http://schemas.microsoft.com/office/drawing/2014/main" id="{D472D690-3064-41F7-AC5E-89C394C9FC06}"/>
                </a:ext>
              </a:extLst>
            </p:cNvPr>
            <p:cNvSpPr/>
            <p:nvPr/>
          </p:nvSpPr>
          <p:spPr>
            <a:xfrm>
              <a:off x="5165640" y="5886720"/>
              <a:ext cx="9216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F524F5BD-18CD-4A6D-B517-90BDE32B9EFA}"/>
                </a:ext>
              </a:extLst>
            </p:cNvPr>
            <p:cNvSpPr/>
            <p:nvPr/>
          </p:nvSpPr>
          <p:spPr>
            <a:xfrm>
              <a:off x="5165640" y="572616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35" name="Group 34">
              <a:extLst>
                <a:ext uri="{FF2B5EF4-FFF2-40B4-BE49-F238E27FC236}">
                  <a16:creationId xmlns:a16="http://schemas.microsoft.com/office/drawing/2014/main" id="{E355C62B-BCDA-4BBD-BE18-E0745AD154C9}"/>
                </a:ext>
              </a:extLst>
            </p:cNvPr>
            <p:cNvGrpSpPr/>
            <p:nvPr/>
          </p:nvGrpSpPr>
          <p:grpSpPr>
            <a:xfrm>
              <a:off x="5165640" y="5726160"/>
              <a:ext cx="92160" cy="271800"/>
              <a:chOff x="5165640" y="5726160"/>
              <a:chExt cx="92160" cy="271800"/>
            </a:xfrm>
          </p:grpSpPr>
          <p:sp>
            <p:nvSpPr>
              <p:cNvPr id="36" name="Freeform: Shape 35">
                <a:extLst>
                  <a:ext uri="{FF2B5EF4-FFF2-40B4-BE49-F238E27FC236}">
                    <a16:creationId xmlns:a16="http://schemas.microsoft.com/office/drawing/2014/main" id="{37B2DD8C-92DF-4209-8519-AE9948ABB220}"/>
                  </a:ext>
                </a:extLst>
              </p:cNvPr>
              <p:cNvSpPr/>
              <p:nvPr/>
            </p:nvSpPr>
            <p:spPr>
              <a:xfrm>
                <a:off x="5165640" y="588672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7" name="Freeform: Shape 36">
                <a:extLst>
                  <a:ext uri="{FF2B5EF4-FFF2-40B4-BE49-F238E27FC236}">
                    <a16:creationId xmlns:a16="http://schemas.microsoft.com/office/drawing/2014/main" id="{10AC2E6D-6EF1-49A2-8092-B97C791823CE}"/>
                  </a:ext>
                </a:extLst>
              </p:cNvPr>
              <p:cNvSpPr/>
              <p:nvPr/>
            </p:nvSpPr>
            <p:spPr>
              <a:xfrm>
                <a:off x="5165640" y="572616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38" name="Freeform: Shape 37">
              <a:extLst>
                <a:ext uri="{FF2B5EF4-FFF2-40B4-BE49-F238E27FC236}">
                  <a16:creationId xmlns:a16="http://schemas.microsoft.com/office/drawing/2014/main" id="{AFA5D439-B872-4C78-85D3-A65CDA694685}"/>
                </a:ext>
              </a:extLst>
            </p:cNvPr>
            <p:cNvSpPr/>
            <p:nvPr/>
          </p:nvSpPr>
          <p:spPr>
            <a:xfrm>
              <a:off x="3999600" y="5562720"/>
              <a:ext cx="436679"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a:ln>
                    <a:noFill/>
                  </a:ln>
                  <a:solidFill>
                    <a:srgbClr val="0066FF"/>
                  </a:solidFill>
                  <a:latin typeface="Times New Roman" pitchFamily="18"/>
                  <a:ea typeface="Noto Sans CJK SC" pitchFamily="2"/>
                  <a:cs typeface="Lohit Devanagari" pitchFamily="2"/>
                </a:rPr>
                <a:t>N</a:t>
              </a:r>
            </a:p>
          </p:txBody>
        </p:sp>
        <p:sp>
          <p:nvSpPr>
            <p:cNvPr id="39" name="Freeform: Shape 38">
              <a:extLst>
                <a:ext uri="{FF2B5EF4-FFF2-40B4-BE49-F238E27FC236}">
                  <a16:creationId xmlns:a16="http://schemas.microsoft.com/office/drawing/2014/main" id="{747F68BF-A9AD-499B-ADF0-6D8E0F648AEE}"/>
                </a:ext>
              </a:extLst>
            </p:cNvPr>
            <p:cNvSpPr/>
            <p:nvPr/>
          </p:nvSpPr>
          <p:spPr>
            <a:xfrm>
              <a:off x="4802760" y="5562720"/>
              <a:ext cx="436679"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a:ln>
                    <a:noFill/>
                  </a:ln>
                  <a:solidFill>
                    <a:srgbClr val="0066FF"/>
                  </a:solidFill>
                  <a:latin typeface="Times New Roman" pitchFamily="18"/>
                  <a:ea typeface="Noto Sans CJK SC" pitchFamily="2"/>
                  <a:cs typeface="Lohit Devanagari" pitchFamily="2"/>
                </a:rPr>
                <a:t>N</a:t>
              </a:r>
            </a:p>
          </p:txBody>
        </p:sp>
        <p:sp>
          <p:nvSpPr>
            <p:cNvPr id="40" name="Freeform: Shape 39">
              <a:extLst>
                <a:ext uri="{FF2B5EF4-FFF2-40B4-BE49-F238E27FC236}">
                  <a16:creationId xmlns:a16="http://schemas.microsoft.com/office/drawing/2014/main" id="{951C822C-24E3-47E8-AB56-C654EE9B8AFB}"/>
                </a:ext>
              </a:extLst>
            </p:cNvPr>
            <p:cNvSpPr/>
            <p:nvPr/>
          </p:nvSpPr>
          <p:spPr>
            <a:xfrm flipV="1">
              <a:off x="4419720" y="5810400"/>
              <a:ext cx="380880" cy="4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1" name="Freeform: Shape 40">
              <a:extLst>
                <a:ext uri="{FF2B5EF4-FFF2-40B4-BE49-F238E27FC236}">
                  <a16:creationId xmlns:a16="http://schemas.microsoft.com/office/drawing/2014/main" id="{1AA90D0E-649F-4399-8F7A-3DBD3F89FE42}"/>
                </a:ext>
              </a:extLst>
            </p:cNvPr>
            <p:cNvSpPr/>
            <p:nvPr/>
          </p:nvSpPr>
          <p:spPr>
            <a:xfrm flipV="1">
              <a:off x="4419720" y="5689800"/>
              <a:ext cx="380880" cy="4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ppt_x"/>
                                          </p:val>
                                        </p:tav>
                                        <p:tav tm="100000">
                                          <p:val>
                                            <p:strVal val="#ppt_x"/>
                                          </p:val>
                                        </p:tav>
                                      </p:tavLst>
                                    </p:anim>
                                    <p:anim calcmode="lin" valueType="num">
                                      <p:cBhvr additive="base">
                                        <p:cTn id="29" dur="500" fill="hold"/>
                                        <p:tgtEl>
                                          <p:spTgt spid="18"/>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name="Bonding &amp; Lone Pair Electrons">
    <p:spTree>
      <p:nvGrpSpPr>
        <p:cNvPr id="1" name=""/>
        <p:cNvGrpSpPr/>
        <p:nvPr/>
      </p:nvGrpSpPr>
      <p:grpSpPr>
        <a:xfrm>
          <a:off x="0" y="0"/>
          <a:ext cx="0" cy="0"/>
          <a:chOff x="0" y="0"/>
          <a:chExt cx="0" cy="0"/>
        </a:xfrm>
      </p:grpSpPr>
      <p:sp>
        <p:nvSpPr>
          <p:cNvPr id="21" name="Slide Number Placeholder 3">
            <a:extLst>
              <a:ext uri="{FF2B5EF4-FFF2-40B4-BE49-F238E27FC236}">
                <a16:creationId xmlns:a16="http://schemas.microsoft.com/office/drawing/2014/main" id="{6C01B3EA-5561-463E-A92B-7DF990934F6F}"/>
              </a:ext>
            </a:extLst>
          </p:cNvPr>
          <p:cNvSpPr>
            <a:spLocks noGrp="1"/>
          </p:cNvSpPr>
          <p:nvPr>
            <p:ph type="sldNum" sz="quarter" idx="12"/>
          </p:nvPr>
        </p:nvSpPr>
        <p:spPr/>
        <p:txBody>
          <a:bodyPr/>
          <a:lstStyle/>
          <a:p>
            <a:pPr lvl="0"/>
            <a:fld id="{9605B1B7-3F8F-4232-B31E-F1D85B1FB353}" type="slidenum">
              <a:rPr lang="en-US" smtClean="0"/>
              <a:t>12</a:t>
            </a:fld>
            <a:endParaRPr lang="en-US"/>
          </a:p>
        </p:txBody>
      </p:sp>
      <p:sp>
        <p:nvSpPr>
          <p:cNvPr id="2" name="Title 1">
            <a:extLst>
              <a:ext uri="{FF2B5EF4-FFF2-40B4-BE49-F238E27FC236}">
                <a16:creationId xmlns:a16="http://schemas.microsoft.com/office/drawing/2014/main" id="{8AF6824D-04D7-420A-87B1-C428B61E4CA9}"/>
              </a:ext>
            </a:extLst>
          </p:cNvPr>
          <p:cNvSpPr txBox="1">
            <a:spLocks noGrp="1"/>
          </p:cNvSpPr>
          <p:nvPr>
            <p:ph type="title" idx="4294967295"/>
          </p:nvPr>
        </p:nvSpPr>
        <p:spPr/>
        <p:txBody>
          <a:bodyPr wrap="square">
            <a:noAutofit/>
          </a:bodyPr>
          <a:lstStyle/>
          <a:p>
            <a:pPr lvl="0"/>
            <a:r>
              <a:rPr lang="en-US"/>
              <a:t>Bonding &amp; Lone Pair Electrons</a:t>
            </a:r>
          </a:p>
        </p:txBody>
      </p:sp>
      <p:sp>
        <p:nvSpPr>
          <p:cNvPr id="3" name="Text Placeholder 2">
            <a:extLst>
              <a:ext uri="{FF2B5EF4-FFF2-40B4-BE49-F238E27FC236}">
                <a16:creationId xmlns:a16="http://schemas.microsoft.com/office/drawing/2014/main" id="{5CCB3307-7EE7-4B73-A6C6-C8CDE71B1280}"/>
              </a:ext>
            </a:extLst>
          </p:cNvPr>
          <p:cNvSpPr txBox="1">
            <a:spLocks noGrp="1"/>
          </p:cNvSpPr>
          <p:nvPr>
            <p:ph type="body" idx="4294967295"/>
          </p:nvPr>
        </p:nvSpPr>
        <p:spPr>
          <a:xfrm>
            <a:off x="685799" y="1600200"/>
            <a:ext cx="7772400" cy="3200400"/>
          </a:xfrm>
        </p:spPr>
        <p:txBody>
          <a:bodyPr wrap="square">
            <a:normAutofit lnSpcReduction="10000"/>
          </a:bodyPr>
          <a:lstStyle/>
          <a:p>
            <a:pPr lvl="0">
              <a:buClr>
                <a:srgbClr val="000000"/>
              </a:buClr>
              <a:buSzPct val="100000"/>
              <a:buFont typeface="Times New Roman" pitchFamily="18"/>
              <a:buChar char="•"/>
            </a:pPr>
            <a:r>
              <a:rPr lang="en-US" dirty="0"/>
              <a:t>Electrons that are shared by atoms are called </a:t>
            </a:r>
            <a:r>
              <a:rPr lang="en-US" b="1" dirty="0">
                <a:solidFill>
                  <a:srgbClr val="FF0000"/>
                </a:solidFill>
              </a:rPr>
              <a:t>bonding pairs</a:t>
            </a:r>
          </a:p>
          <a:p>
            <a:pPr lvl="0">
              <a:buClr>
                <a:srgbClr val="000000"/>
              </a:buClr>
              <a:buSzPct val="100000"/>
              <a:buFont typeface="Times New Roman" pitchFamily="18"/>
              <a:buChar char="•"/>
            </a:pPr>
            <a:r>
              <a:rPr lang="en-US" dirty="0"/>
              <a:t>Electrons that are not shared by atoms but belong to a particular atom are called </a:t>
            </a:r>
            <a:r>
              <a:rPr lang="en-US" b="1" dirty="0">
                <a:solidFill>
                  <a:srgbClr val="FF0000"/>
                </a:solidFill>
              </a:rPr>
              <a:t>lone pairs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also known as </a:t>
            </a:r>
            <a:r>
              <a:rPr lang="en-US" sz="3200" b="1" dirty="0">
                <a:solidFill>
                  <a:srgbClr val="000000"/>
                </a:solidFill>
                <a:highlight>
                  <a:scrgbClr r="0" g="0" b="0">
                    <a:alpha val="0"/>
                  </a:scrgbClr>
                </a:highlight>
                <a:latin typeface="Times New Roman" pitchFamily="18"/>
              </a:rPr>
              <a:t>nonbonding pairs</a:t>
            </a:r>
          </a:p>
        </p:txBody>
      </p:sp>
      <p:sp>
        <p:nvSpPr>
          <p:cNvPr id="4" name="Freeform: Shape 3">
            <a:extLst>
              <a:ext uri="{FF2B5EF4-FFF2-40B4-BE49-F238E27FC236}">
                <a16:creationId xmlns:a16="http://schemas.microsoft.com/office/drawing/2014/main" id="{5406BC32-C761-4C9F-B759-CA904A6F7610}"/>
              </a:ext>
            </a:extLst>
          </p:cNvPr>
          <p:cNvSpPr/>
          <p:nvPr/>
        </p:nvSpPr>
        <p:spPr>
          <a:xfrm>
            <a:off x="3657600" y="5105520"/>
            <a:ext cx="202716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0066FF"/>
                </a:solidFill>
                <a:latin typeface="Times New Roman" pitchFamily="18"/>
                <a:ea typeface="Noto Sans CJK SC" pitchFamily="2"/>
                <a:cs typeface="Lohit Devanagari" pitchFamily="2"/>
              </a:rPr>
              <a:t>O    S   O</a:t>
            </a:r>
          </a:p>
        </p:txBody>
      </p:sp>
      <p:sp>
        <p:nvSpPr>
          <p:cNvPr id="5" name="Freeform: Shape 4">
            <a:extLst>
              <a:ext uri="{FF2B5EF4-FFF2-40B4-BE49-F238E27FC236}">
                <a16:creationId xmlns:a16="http://schemas.microsoft.com/office/drawing/2014/main" id="{6598A4F0-F0EC-4E81-BA56-A6F1BE4613FF}"/>
              </a:ext>
            </a:extLst>
          </p:cNvPr>
          <p:cNvSpPr/>
          <p:nvPr/>
        </p:nvSpPr>
        <p:spPr>
          <a:xfrm>
            <a:off x="4083120" y="5338800"/>
            <a:ext cx="501480" cy="390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a:p>
            <a:pPr marL="0" marR="0" lvl="0" indent="0" algn="l" rtl="0" hangingPunct="0">
              <a:lnSpc>
                <a:spcPct val="3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6" name="Freeform: Shape 5">
            <a:extLst>
              <a:ext uri="{FF2B5EF4-FFF2-40B4-BE49-F238E27FC236}">
                <a16:creationId xmlns:a16="http://schemas.microsoft.com/office/drawing/2014/main" id="{0D1D35F9-4B5E-422F-B880-CC93D156C5A2}"/>
              </a:ext>
            </a:extLst>
          </p:cNvPr>
          <p:cNvSpPr/>
          <p:nvPr/>
        </p:nvSpPr>
        <p:spPr>
          <a:xfrm>
            <a:off x="4768919" y="5338800"/>
            <a:ext cx="341640" cy="390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a:p>
            <a:pPr marL="0" marR="0" lvl="0" indent="0" algn="l" rtl="0" hangingPunct="0">
              <a:lnSpc>
                <a:spcPct val="3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9641E738-108C-4700-9A36-373E6B7E1B67}"/>
              </a:ext>
            </a:extLst>
          </p:cNvPr>
          <p:cNvSpPr/>
          <p:nvPr/>
        </p:nvSpPr>
        <p:spPr>
          <a:xfrm>
            <a:off x="5454720" y="5338800"/>
            <a:ext cx="341640" cy="390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a:p>
            <a:pPr marL="0" marR="0" lvl="0" indent="0" algn="l" rtl="0" hangingPunct="0">
              <a:lnSpc>
                <a:spcPct val="3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9B1D8CCD-0D61-468F-B898-B1AD88277A43}"/>
              </a:ext>
            </a:extLst>
          </p:cNvPr>
          <p:cNvSpPr/>
          <p:nvPr/>
        </p:nvSpPr>
        <p:spPr>
          <a:xfrm>
            <a:off x="3473279" y="5338800"/>
            <a:ext cx="341640" cy="390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0066FF"/>
                </a:solidFill>
                <a:latin typeface="Times New Roman" pitchFamily="18"/>
                <a:ea typeface="Noto Sans CJK SC" pitchFamily="2"/>
                <a:cs typeface="Lohit Devanagari" pitchFamily="2"/>
              </a:rPr>
              <a:t>•</a:t>
            </a:r>
          </a:p>
          <a:p>
            <a:pPr marL="0" marR="0" lvl="0" indent="0" algn="l" rtl="0" hangingPunct="0">
              <a:lnSpc>
                <a:spcPct val="3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0066FF"/>
                </a:solidFill>
                <a:latin typeface="Times New Roman" pitchFamily="18"/>
                <a:ea typeface="Noto Sans CJK SC" pitchFamily="2"/>
                <a:cs typeface="Lohit Devanagari" pitchFamily="2"/>
              </a:rPr>
              <a:t>•</a:t>
            </a:r>
          </a:p>
        </p:txBody>
      </p:sp>
      <p:grpSp>
        <p:nvGrpSpPr>
          <p:cNvPr id="9" name="Group 8">
            <a:extLst>
              <a:ext uri="{FF2B5EF4-FFF2-40B4-BE49-F238E27FC236}">
                <a16:creationId xmlns:a16="http://schemas.microsoft.com/office/drawing/2014/main" id="{C0CB9402-01E0-465C-81C4-323C082C1E93}"/>
              </a:ext>
            </a:extLst>
          </p:cNvPr>
          <p:cNvGrpSpPr/>
          <p:nvPr/>
        </p:nvGrpSpPr>
        <p:grpSpPr>
          <a:xfrm>
            <a:off x="5072040" y="5149800"/>
            <a:ext cx="501480" cy="752760"/>
            <a:chOff x="5072040" y="5149800"/>
            <a:chExt cx="501480" cy="752760"/>
          </a:xfrm>
        </p:grpSpPr>
        <p:sp>
          <p:nvSpPr>
            <p:cNvPr id="10" name="Freeform: Shape 9">
              <a:extLst>
                <a:ext uri="{FF2B5EF4-FFF2-40B4-BE49-F238E27FC236}">
                  <a16:creationId xmlns:a16="http://schemas.microsoft.com/office/drawing/2014/main" id="{7A5CA419-689D-4008-BA8B-D8DF7CCBBE21}"/>
                </a:ext>
              </a:extLst>
            </p:cNvPr>
            <p:cNvSpPr/>
            <p:nvPr/>
          </p:nvSpPr>
          <p:spPr>
            <a:xfrm>
              <a:off x="5072040" y="5149800"/>
              <a:ext cx="501480" cy="22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11" name="Freeform: Shape 10">
              <a:extLst>
                <a:ext uri="{FF2B5EF4-FFF2-40B4-BE49-F238E27FC236}">
                  <a16:creationId xmlns:a16="http://schemas.microsoft.com/office/drawing/2014/main" id="{FE83AEA0-64F5-48DF-BD5B-443171BF18DC}"/>
                </a:ext>
              </a:extLst>
            </p:cNvPr>
            <p:cNvSpPr/>
            <p:nvPr/>
          </p:nvSpPr>
          <p:spPr>
            <a:xfrm>
              <a:off x="5072040" y="5676480"/>
              <a:ext cx="501480" cy="22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grpSp>
      <p:sp>
        <p:nvSpPr>
          <p:cNvPr id="12" name="Freeform: Shape 11">
            <a:extLst>
              <a:ext uri="{FF2B5EF4-FFF2-40B4-BE49-F238E27FC236}">
                <a16:creationId xmlns:a16="http://schemas.microsoft.com/office/drawing/2014/main" id="{E88DD9B8-A7B2-4C43-8035-23D1CA1BD552}"/>
              </a:ext>
            </a:extLst>
          </p:cNvPr>
          <p:cNvSpPr/>
          <p:nvPr/>
        </p:nvSpPr>
        <p:spPr>
          <a:xfrm>
            <a:off x="3671999" y="5135400"/>
            <a:ext cx="501480" cy="22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13" name="Freeform: Shape 12">
            <a:extLst>
              <a:ext uri="{FF2B5EF4-FFF2-40B4-BE49-F238E27FC236}">
                <a16:creationId xmlns:a16="http://schemas.microsoft.com/office/drawing/2014/main" id="{71EC9A54-FE46-444F-AE48-F9D57FBB9216}"/>
              </a:ext>
            </a:extLst>
          </p:cNvPr>
          <p:cNvSpPr/>
          <p:nvPr/>
        </p:nvSpPr>
        <p:spPr>
          <a:xfrm>
            <a:off x="4387680" y="5153040"/>
            <a:ext cx="501480" cy="2260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14" name="Freeform: Shape 13">
            <a:extLst>
              <a:ext uri="{FF2B5EF4-FFF2-40B4-BE49-F238E27FC236}">
                <a16:creationId xmlns:a16="http://schemas.microsoft.com/office/drawing/2014/main" id="{EA5DF784-AF4C-44D2-A070-14268589EE76}"/>
              </a:ext>
            </a:extLst>
          </p:cNvPr>
          <p:cNvSpPr/>
          <p:nvPr/>
        </p:nvSpPr>
        <p:spPr>
          <a:xfrm>
            <a:off x="6373799" y="5181480"/>
            <a:ext cx="17845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9900FF"/>
                </a:solidFill>
                <a:latin typeface="Times New Roman" pitchFamily="18"/>
                <a:ea typeface="Noto Sans CJK SC" pitchFamily="2"/>
                <a:cs typeface="Lohit Devanagari" pitchFamily="2"/>
              </a:rPr>
              <a:t>Lone Pairs</a:t>
            </a:r>
          </a:p>
        </p:txBody>
      </p:sp>
      <p:cxnSp>
        <p:nvCxnSpPr>
          <p:cNvPr id="15" name="Connector: Curved 14">
            <a:extLst>
              <a:ext uri="{FF2B5EF4-FFF2-40B4-BE49-F238E27FC236}">
                <a16:creationId xmlns:a16="http://schemas.microsoft.com/office/drawing/2014/main" id="{75F1B2B1-1924-4DE9-B98F-0F4BE3AEABFF}"/>
              </a:ext>
            </a:extLst>
          </p:cNvPr>
          <p:cNvCxnSpPr>
            <a:stCxn id="14" idx="3"/>
          </p:cNvCxnSpPr>
          <p:nvPr/>
        </p:nvCxnSpPr>
        <p:spPr>
          <a:xfrm flipH="1" flipV="1">
            <a:off x="5409360" y="5028840"/>
            <a:ext cx="964439" cy="382320"/>
          </a:xfrm>
          <a:prstGeom prst="curvedConnector3">
            <a:avLst/>
          </a:prstGeom>
          <a:noFill/>
          <a:ln w="9360">
            <a:solidFill>
              <a:srgbClr val="9900FF"/>
            </a:solidFill>
            <a:prstDash val="solid"/>
            <a:miter/>
            <a:tailEnd type="arrow"/>
          </a:ln>
        </p:spPr>
      </p:cxnSp>
      <p:cxnSp>
        <p:nvCxnSpPr>
          <p:cNvPr id="16" name="Connector: Curved 15">
            <a:extLst>
              <a:ext uri="{FF2B5EF4-FFF2-40B4-BE49-F238E27FC236}">
                <a16:creationId xmlns:a16="http://schemas.microsoft.com/office/drawing/2014/main" id="{8FAF37F9-E158-4766-ACD0-70D4491EE100}"/>
              </a:ext>
            </a:extLst>
          </p:cNvPr>
          <p:cNvCxnSpPr>
            <a:stCxn id="14" idx="3"/>
          </p:cNvCxnSpPr>
          <p:nvPr/>
        </p:nvCxnSpPr>
        <p:spPr>
          <a:xfrm flipH="1">
            <a:off x="5638320" y="5411160"/>
            <a:ext cx="735479" cy="47520"/>
          </a:xfrm>
          <a:prstGeom prst="curvedConnector3">
            <a:avLst/>
          </a:prstGeom>
          <a:noFill/>
          <a:ln w="9360">
            <a:solidFill>
              <a:srgbClr val="9900FF"/>
            </a:solidFill>
            <a:prstDash val="solid"/>
            <a:miter/>
            <a:tailEnd type="arrow"/>
          </a:ln>
        </p:spPr>
      </p:cxnSp>
      <p:cxnSp>
        <p:nvCxnSpPr>
          <p:cNvPr id="17" name="Connector: Curved 16">
            <a:extLst>
              <a:ext uri="{FF2B5EF4-FFF2-40B4-BE49-F238E27FC236}">
                <a16:creationId xmlns:a16="http://schemas.microsoft.com/office/drawing/2014/main" id="{34215F2D-B1C2-48FC-B1BB-4C63A97416A1}"/>
              </a:ext>
            </a:extLst>
          </p:cNvPr>
          <p:cNvCxnSpPr>
            <a:stCxn id="14" idx="3"/>
          </p:cNvCxnSpPr>
          <p:nvPr/>
        </p:nvCxnSpPr>
        <p:spPr>
          <a:xfrm flipH="1">
            <a:off x="5322600" y="5411160"/>
            <a:ext cx="1051199" cy="491400"/>
          </a:xfrm>
          <a:prstGeom prst="curvedConnector3">
            <a:avLst/>
          </a:prstGeom>
          <a:noFill/>
          <a:ln w="9360">
            <a:solidFill>
              <a:srgbClr val="9900FF"/>
            </a:solidFill>
            <a:prstDash val="solid"/>
            <a:miter/>
            <a:tailEnd type="arrow"/>
          </a:ln>
        </p:spPr>
      </p:cxnSp>
      <p:sp>
        <p:nvSpPr>
          <p:cNvPr id="18" name="Freeform: Shape 17">
            <a:extLst>
              <a:ext uri="{FF2B5EF4-FFF2-40B4-BE49-F238E27FC236}">
                <a16:creationId xmlns:a16="http://schemas.microsoft.com/office/drawing/2014/main" id="{EFDE3A14-9E10-45B0-B234-C436B6B46F03}"/>
              </a:ext>
            </a:extLst>
          </p:cNvPr>
          <p:cNvSpPr/>
          <p:nvPr/>
        </p:nvSpPr>
        <p:spPr>
          <a:xfrm>
            <a:off x="1067400" y="5181480"/>
            <a:ext cx="191807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9900FF"/>
                </a:solidFill>
                <a:latin typeface="Times New Roman" pitchFamily="18"/>
                <a:ea typeface="Noto Sans CJK SC" pitchFamily="2"/>
                <a:cs typeface="Lohit Devanagari" pitchFamily="2"/>
              </a:rPr>
              <a:t>Bonding Pairs</a:t>
            </a:r>
          </a:p>
        </p:txBody>
      </p:sp>
      <p:cxnSp>
        <p:nvCxnSpPr>
          <p:cNvPr id="19" name="Connector: Curved 18">
            <a:extLst>
              <a:ext uri="{FF2B5EF4-FFF2-40B4-BE49-F238E27FC236}">
                <a16:creationId xmlns:a16="http://schemas.microsoft.com/office/drawing/2014/main" id="{308CC9A5-A921-436F-9D85-FCFC23010D80}"/>
              </a:ext>
            </a:extLst>
          </p:cNvPr>
          <p:cNvCxnSpPr>
            <a:stCxn id="18" idx="1"/>
            <a:endCxn id="5" idx="2"/>
          </p:cNvCxnSpPr>
          <p:nvPr/>
        </p:nvCxnSpPr>
        <p:spPr>
          <a:xfrm>
            <a:off x="2985479" y="5411340"/>
            <a:ext cx="1348381" cy="318060"/>
          </a:xfrm>
          <a:prstGeom prst="curvedConnector4">
            <a:avLst>
              <a:gd name="adj1" fmla="val 40702"/>
              <a:gd name="adj2" fmla="val 171873"/>
            </a:avLst>
          </a:prstGeom>
          <a:noFill/>
          <a:ln w="9360">
            <a:solidFill>
              <a:srgbClr val="9900FF"/>
            </a:solidFill>
            <a:prstDash val="solid"/>
            <a:miter/>
            <a:tailEnd type="arrow"/>
          </a:ln>
        </p:spPr>
      </p:cxnSp>
      <p:cxnSp>
        <p:nvCxnSpPr>
          <p:cNvPr id="20" name="Connector: Curved 19">
            <a:extLst>
              <a:ext uri="{FF2B5EF4-FFF2-40B4-BE49-F238E27FC236}">
                <a16:creationId xmlns:a16="http://schemas.microsoft.com/office/drawing/2014/main" id="{241353A8-AE4C-472F-98FB-9A2667328E3A}"/>
              </a:ext>
            </a:extLst>
          </p:cNvPr>
          <p:cNvCxnSpPr>
            <a:stCxn id="18" idx="1"/>
            <a:endCxn id="6" idx="0"/>
          </p:cNvCxnSpPr>
          <p:nvPr/>
        </p:nvCxnSpPr>
        <p:spPr>
          <a:xfrm flipV="1">
            <a:off x="2985479" y="5338800"/>
            <a:ext cx="1954260" cy="72540"/>
          </a:xfrm>
          <a:prstGeom prst="curvedConnector4">
            <a:avLst>
              <a:gd name="adj1" fmla="val 45630"/>
              <a:gd name="adj2" fmla="val 632010"/>
            </a:avLst>
          </a:prstGeom>
          <a:noFill/>
          <a:ln w="9360">
            <a:solidFill>
              <a:srgbClr val="9900FF"/>
            </a:solidFill>
            <a:prstDash val="solid"/>
            <a:miter/>
            <a:tailEnd type="arrow"/>
          </a:ln>
        </p:spPr>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wipe(left)">
                                      <p:cBhvr>
                                        <p:cTn id="48" dur="500"/>
                                        <p:tgtEl>
                                          <p:spTgt spid="19"/>
                                        </p:tgtEl>
                                      </p:cBhvr>
                                    </p:animEffect>
                                  </p:childTnLst>
                                </p:cTn>
                              </p:par>
                              <p:par>
                                <p:cTn id="49" presetID="22" presetClass="entr" presetSubtype="8"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grpId="0" nodeType="click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right)">
                                      <p:cBhvr>
                                        <p:cTn id="59" dur="500"/>
                                        <p:tgtEl>
                                          <p:spTgt spid="14"/>
                                        </p:tgtEl>
                                      </p:cBhvr>
                                    </p:animEffect>
                                  </p:childTnLst>
                                </p:cTn>
                              </p:par>
                              <p:par>
                                <p:cTn id="60" presetID="22" presetClass="entr" presetSubtype="2" fill="hold"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wipe(right)">
                                      <p:cBhvr>
                                        <p:cTn id="62" dur="500"/>
                                        <p:tgtEl>
                                          <p:spTgt spid="17"/>
                                        </p:tgtEl>
                                      </p:cBhvr>
                                    </p:animEffect>
                                  </p:childTnLst>
                                </p:cTn>
                              </p:par>
                              <p:par>
                                <p:cTn id="63" presetID="22" presetClass="entr" presetSubtype="2"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right)">
                                      <p:cBhvr>
                                        <p:cTn id="65" dur="500"/>
                                        <p:tgtEl>
                                          <p:spTgt spid="16"/>
                                        </p:tgtEl>
                                      </p:cBhvr>
                                    </p:animEffect>
                                  </p:childTnLst>
                                </p:cTn>
                              </p:par>
                              <p:par>
                                <p:cTn id="66" presetID="22" presetClass="entr" presetSubtype="2"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right)">
                                      <p:cBhvr>
                                        <p:cTn id="6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12" grpId="0"/>
      <p:bldP spid="13" grpId="0"/>
      <p:bldP spid="14"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name="Polyatomic Ion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B3E052C-8514-48B5-8729-617B579EE88D}"/>
              </a:ext>
            </a:extLst>
          </p:cNvPr>
          <p:cNvSpPr>
            <a:spLocks noGrp="1"/>
          </p:cNvSpPr>
          <p:nvPr>
            <p:ph type="sldNum" sz="quarter" idx="12"/>
          </p:nvPr>
        </p:nvSpPr>
        <p:spPr/>
        <p:txBody>
          <a:bodyPr/>
          <a:lstStyle/>
          <a:p>
            <a:pPr lvl="0"/>
            <a:fld id="{1277535E-0E0D-462B-8515-263AB4ADF878}" type="slidenum">
              <a:rPr lang="en-US" smtClean="0"/>
              <a:t>13</a:t>
            </a:fld>
            <a:endParaRPr lang="en-US"/>
          </a:p>
        </p:txBody>
      </p:sp>
      <p:sp>
        <p:nvSpPr>
          <p:cNvPr id="2" name="Title 1">
            <a:extLst>
              <a:ext uri="{FF2B5EF4-FFF2-40B4-BE49-F238E27FC236}">
                <a16:creationId xmlns:a16="http://schemas.microsoft.com/office/drawing/2014/main" id="{CE49D5F8-FD38-4ED3-B17D-6DBA439061AA}"/>
              </a:ext>
            </a:extLst>
          </p:cNvPr>
          <p:cNvSpPr txBox="1">
            <a:spLocks noGrp="1"/>
          </p:cNvSpPr>
          <p:nvPr>
            <p:ph type="title" idx="4294967295"/>
          </p:nvPr>
        </p:nvSpPr>
        <p:spPr/>
        <p:txBody>
          <a:bodyPr wrap="square">
            <a:noAutofit/>
          </a:bodyPr>
          <a:lstStyle/>
          <a:p>
            <a:pPr lvl="0"/>
            <a:r>
              <a:rPr lang="en-US"/>
              <a:t>Polyatomic Ions</a:t>
            </a:r>
          </a:p>
        </p:txBody>
      </p:sp>
      <p:sp>
        <p:nvSpPr>
          <p:cNvPr id="3" name="Text Placeholder 2">
            <a:extLst>
              <a:ext uri="{FF2B5EF4-FFF2-40B4-BE49-F238E27FC236}">
                <a16:creationId xmlns:a16="http://schemas.microsoft.com/office/drawing/2014/main" id="{9A8F9C86-1A87-4B17-8EDB-316D30842E5D}"/>
              </a:ext>
            </a:extLst>
          </p:cNvPr>
          <p:cNvSpPr txBox="1">
            <a:spLocks noGrp="1"/>
          </p:cNvSpPr>
          <p:nvPr>
            <p:ph type="body" idx="4294967295"/>
          </p:nvPr>
        </p:nvSpPr>
        <p:spPr/>
        <p:txBody>
          <a:bodyPr wrap="square"/>
          <a:lstStyle/>
          <a:p>
            <a:pPr lvl="0">
              <a:buClr>
                <a:srgbClr val="000000"/>
              </a:buClr>
              <a:buSzPct val="100000"/>
              <a:buFont typeface="Times New Roman" pitchFamily="18"/>
              <a:buChar char="•"/>
            </a:pPr>
            <a:r>
              <a:rPr lang="en-US" dirty="0"/>
              <a:t>The polyatomic ions are attracted to opposite ions by ionic bonds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Form crystal lattices</a:t>
            </a:r>
          </a:p>
          <a:p>
            <a:pPr lvl="0">
              <a:buClr>
                <a:srgbClr val="000000"/>
              </a:buClr>
              <a:buSzPct val="100000"/>
              <a:buFont typeface="Times New Roman" pitchFamily="18"/>
              <a:buChar char="•"/>
            </a:pPr>
            <a:r>
              <a:rPr lang="en-US" dirty="0"/>
              <a:t>Atoms in the polyatomic ion are held together by covalent bonds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name="Lewis Formulas  of Molecule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387EF93-D6AA-4448-A06A-0175845B7229}"/>
              </a:ext>
            </a:extLst>
          </p:cNvPr>
          <p:cNvSpPr>
            <a:spLocks noGrp="1"/>
          </p:cNvSpPr>
          <p:nvPr>
            <p:ph type="sldNum" sz="quarter" idx="12"/>
          </p:nvPr>
        </p:nvSpPr>
        <p:spPr/>
        <p:txBody>
          <a:bodyPr/>
          <a:lstStyle/>
          <a:p>
            <a:pPr lvl="0"/>
            <a:fld id="{4ADA236D-58A0-4AF5-ADD8-B3FB57C7C371}" type="slidenum">
              <a:rPr lang="en-US" smtClean="0"/>
              <a:t>14</a:t>
            </a:fld>
            <a:endParaRPr lang="en-US"/>
          </a:p>
        </p:txBody>
      </p:sp>
      <p:sp>
        <p:nvSpPr>
          <p:cNvPr id="2" name="Title 1">
            <a:extLst>
              <a:ext uri="{FF2B5EF4-FFF2-40B4-BE49-F238E27FC236}">
                <a16:creationId xmlns:a16="http://schemas.microsoft.com/office/drawing/2014/main" id="{298B67AD-DFA4-49B7-B5D7-8300AF24B22C}"/>
              </a:ext>
            </a:extLst>
          </p:cNvPr>
          <p:cNvSpPr txBox="1">
            <a:spLocks noGrp="1"/>
          </p:cNvSpPr>
          <p:nvPr>
            <p:ph type="title" idx="4294967295"/>
          </p:nvPr>
        </p:nvSpPr>
        <p:spPr/>
        <p:txBody>
          <a:bodyPr wrap="square">
            <a:noAutofit/>
          </a:bodyPr>
          <a:lstStyle/>
          <a:p>
            <a:pPr lvl="0"/>
            <a:r>
              <a:rPr lang="en-US"/>
              <a:t>Lewis Formulas </a:t>
            </a:r>
            <a:br>
              <a:rPr lang="en-US"/>
            </a:br>
            <a:r>
              <a:rPr lang="en-US"/>
              <a:t>of Molecules</a:t>
            </a:r>
          </a:p>
        </p:txBody>
      </p:sp>
      <p:sp>
        <p:nvSpPr>
          <p:cNvPr id="3" name="Text Placeholder 2">
            <a:extLst>
              <a:ext uri="{FF2B5EF4-FFF2-40B4-BE49-F238E27FC236}">
                <a16:creationId xmlns:a16="http://schemas.microsoft.com/office/drawing/2014/main" id="{7ECBDA11-5B43-406E-8138-1BA9CE404A6B}"/>
              </a:ext>
            </a:extLst>
          </p:cNvPr>
          <p:cNvSpPr txBox="1">
            <a:spLocks noGrp="1"/>
          </p:cNvSpPr>
          <p:nvPr>
            <p:ph type="body" idx="4294967295"/>
          </p:nvPr>
        </p:nvSpPr>
        <p:spPr/>
        <p:txBody>
          <a:bodyPr wrap="square"/>
          <a:lstStyle/>
          <a:p>
            <a:pPr lvl="0">
              <a:buClr>
                <a:srgbClr val="000000"/>
              </a:buClr>
              <a:buSzPct val="100000"/>
              <a:buFont typeface="Times New Roman" pitchFamily="18"/>
              <a:buChar char="•"/>
            </a:pPr>
            <a:r>
              <a:rPr lang="en-US" dirty="0"/>
              <a:t>shows pattern of valence electron distribution in the molecule</a:t>
            </a:r>
          </a:p>
          <a:p>
            <a:pPr lvl="0">
              <a:buClr>
                <a:srgbClr val="000000"/>
              </a:buClr>
              <a:buSzPct val="100000"/>
              <a:buFont typeface="Times New Roman" pitchFamily="18"/>
              <a:buChar char="•"/>
            </a:pPr>
            <a:r>
              <a:rPr lang="en-US" dirty="0"/>
              <a:t>useful for understanding the bonding in many compounds</a:t>
            </a:r>
          </a:p>
          <a:p>
            <a:pPr lvl="0">
              <a:buClr>
                <a:srgbClr val="000000"/>
              </a:buClr>
              <a:buSzPct val="100000"/>
              <a:buFont typeface="Times New Roman" pitchFamily="18"/>
              <a:buChar char="•"/>
            </a:pPr>
            <a:r>
              <a:rPr lang="en-US" dirty="0"/>
              <a:t>allows us to predict shapes of molecules</a:t>
            </a:r>
          </a:p>
          <a:p>
            <a:pPr lvl="0">
              <a:buClr>
                <a:srgbClr val="000000"/>
              </a:buClr>
              <a:buSzPct val="100000"/>
              <a:buFont typeface="Times New Roman" pitchFamily="18"/>
              <a:buChar char="•"/>
            </a:pPr>
            <a:r>
              <a:rPr lang="en-US" dirty="0"/>
              <a:t>allows us to predict properties of molecules and how they will interact together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5.xml><?xml version="1.0" encoding="utf-8"?>
<p:sld xmlns:a="http://schemas.openxmlformats.org/drawingml/2006/main" xmlns:r="http://schemas.openxmlformats.org/officeDocument/2006/relationships" xmlns:p="http://schemas.openxmlformats.org/presentationml/2006/main">
  <p:cSld name="Lewis Structures">
    <p:spTree>
      <p:nvGrpSpPr>
        <p:cNvPr id="1" name=""/>
        <p:cNvGrpSpPr/>
        <p:nvPr/>
      </p:nvGrpSpPr>
      <p:grpSpPr>
        <a:xfrm>
          <a:off x="0" y="0"/>
          <a:ext cx="0" cy="0"/>
          <a:chOff x="0" y="0"/>
          <a:chExt cx="0" cy="0"/>
        </a:xfrm>
      </p:grpSpPr>
      <p:sp>
        <p:nvSpPr>
          <p:cNvPr id="35" name="Slide Number Placeholder 3">
            <a:extLst>
              <a:ext uri="{FF2B5EF4-FFF2-40B4-BE49-F238E27FC236}">
                <a16:creationId xmlns:a16="http://schemas.microsoft.com/office/drawing/2014/main" id="{84B4B13E-0E6E-4763-94A0-220ACFDCA023}"/>
              </a:ext>
            </a:extLst>
          </p:cNvPr>
          <p:cNvSpPr>
            <a:spLocks noGrp="1"/>
          </p:cNvSpPr>
          <p:nvPr>
            <p:ph type="sldNum" sz="quarter" idx="12"/>
          </p:nvPr>
        </p:nvSpPr>
        <p:spPr/>
        <p:txBody>
          <a:bodyPr/>
          <a:lstStyle/>
          <a:p>
            <a:pPr lvl="0"/>
            <a:fld id="{1C9CEE21-9733-4C43-84F0-7900CF30124F}" type="slidenum">
              <a:rPr lang="en-US" smtClean="0"/>
              <a:t>15</a:t>
            </a:fld>
            <a:endParaRPr lang="en-US"/>
          </a:p>
        </p:txBody>
      </p:sp>
      <p:sp>
        <p:nvSpPr>
          <p:cNvPr id="2" name="Title 1">
            <a:extLst>
              <a:ext uri="{FF2B5EF4-FFF2-40B4-BE49-F238E27FC236}">
                <a16:creationId xmlns:a16="http://schemas.microsoft.com/office/drawing/2014/main" id="{51279B05-ADF2-47EB-A56A-DB3E0948125A}"/>
              </a:ext>
            </a:extLst>
          </p:cNvPr>
          <p:cNvSpPr txBox="1">
            <a:spLocks noGrp="1"/>
          </p:cNvSpPr>
          <p:nvPr>
            <p:ph type="title" idx="4294967295"/>
          </p:nvPr>
        </p:nvSpPr>
        <p:spPr>
          <a:xfrm>
            <a:off x="2133720" y="380880"/>
            <a:ext cx="4876560" cy="609840"/>
          </a:xfrm>
        </p:spPr>
        <p:txBody>
          <a:bodyPr wrap="square" lIns="90360" tIns="44280" rIns="90360" bIns="44280">
            <a:noAutofit/>
          </a:bodyPr>
          <a:lstStyle/>
          <a:p>
            <a:pPr lvl="0"/>
            <a:r>
              <a:rPr lang="en-US"/>
              <a:t>Lewis Structures</a:t>
            </a:r>
          </a:p>
        </p:txBody>
      </p:sp>
      <p:sp>
        <p:nvSpPr>
          <p:cNvPr id="3" name="Text Placeholder 2">
            <a:extLst>
              <a:ext uri="{FF2B5EF4-FFF2-40B4-BE49-F238E27FC236}">
                <a16:creationId xmlns:a16="http://schemas.microsoft.com/office/drawing/2014/main" id="{A9AC81D9-0A80-4A10-BC2B-F3083A10347F}"/>
              </a:ext>
            </a:extLst>
          </p:cNvPr>
          <p:cNvSpPr txBox="1">
            <a:spLocks noGrp="1"/>
          </p:cNvSpPr>
          <p:nvPr>
            <p:ph type="body" idx="4294967295"/>
          </p:nvPr>
        </p:nvSpPr>
        <p:spPr>
          <a:xfrm>
            <a:off x="685440" y="1142640"/>
            <a:ext cx="7467479" cy="3962520"/>
          </a:xfrm>
        </p:spPr>
        <p:txBody>
          <a:bodyPr wrap="square" lIns="90360" tIns="44280" rIns="90360" bIns="44280">
            <a:normAutofit lnSpcReduction="10000"/>
          </a:bodyPr>
          <a:lstStyle/>
          <a:p>
            <a:pPr lvl="0">
              <a:spcBef>
                <a:spcPts val="697"/>
              </a:spcBef>
              <a:buClr>
                <a:srgbClr val="000000"/>
              </a:buClr>
              <a:buSzPct val="100000"/>
              <a:buFont typeface="Times New Roman" pitchFamily="18"/>
              <a:buChar char="•"/>
            </a:pPr>
            <a:r>
              <a:rPr lang="en-US" sz="2800" dirty="0"/>
              <a:t>some common bonding patterns</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C = 4 bonds &amp; 0 lone pairs</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2400" dirty="0">
                <a:solidFill>
                  <a:srgbClr val="000000"/>
                </a:solidFill>
                <a:highlight>
                  <a:scrgbClr r="0" g="0" b="0">
                    <a:alpha val="0"/>
                  </a:scrgbClr>
                </a:highlight>
                <a:latin typeface="Times New Roman" pitchFamily="18"/>
              </a:rPr>
              <a:t>4 bonds = 4 single, or 2 double, or single + triple, or 2 single + double</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N = 3 bonds &amp; 1 lone pair,</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O = 2 bonds &amp; 2 lone pairs,</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H and halogen = 1 bond,</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Be = 2 bonds &amp; 0 lone pairs,</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B = 3 bonds &amp; 0 lone pairs</a:t>
            </a:r>
          </a:p>
        </p:txBody>
      </p:sp>
      <p:grpSp>
        <p:nvGrpSpPr>
          <p:cNvPr id="4" name="Group 3">
            <a:extLst>
              <a:ext uri="{FF2B5EF4-FFF2-40B4-BE49-F238E27FC236}">
                <a16:creationId xmlns:a16="http://schemas.microsoft.com/office/drawing/2014/main" id="{C2760FFE-5DCA-4AF5-B4C0-D9E534EF9D0A}"/>
              </a:ext>
            </a:extLst>
          </p:cNvPr>
          <p:cNvGrpSpPr/>
          <p:nvPr/>
        </p:nvGrpSpPr>
        <p:grpSpPr>
          <a:xfrm>
            <a:off x="1143000" y="5105160"/>
            <a:ext cx="6502319" cy="1058760"/>
            <a:chOff x="1143000" y="5105160"/>
            <a:chExt cx="6502319" cy="1058760"/>
          </a:xfrm>
        </p:grpSpPr>
        <p:sp>
          <p:nvSpPr>
            <p:cNvPr id="5" name="Freeform: Shape 4">
              <a:extLst>
                <a:ext uri="{FF2B5EF4-FFF2-40B4-BE49-F238E27FC236}">
                  <a16:creationId xmlns:a16="http://schemas.microsoft.com/office/drawing/2014/main" id="{2B091674-E583-470E-BBBD-ADF959E67A3E}"/>
                </a:ext>
              </a:extLst>
            </p:cNvPr>
            <p:cNvSpPr/>
            <p:nvPr/>
          </p:nvSpPr>
          <p:spPr>
            <a:xfrm>
              <a:off x="5841720" y="6003720"/>
              <a:ext cx="10656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8D383D93-7DCC-4F70-93A0-AF97D4777BE0}"/>
                </a:ext>
              </a:extLst>
            </p:cNvPr>
            <p:cNvSpPr/>
            <p:nvPr/>
          </p:nvSpPr>
          <p:spPr>
            <a:xfrm>
              <a:off x="6010200" y="6003720"/>
              <a:ext cx="10332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Freeform: Shape 6">
              <a:extLst>
                <a:ext uri="{FF2B5EF4-FFF2-40B4-BE49-F238E27FC236}">
                  <a16:creationId xmlns:a16="http://schemas.microsoft.com/office/drawing/2014/main" id="{E1E6F788-70C8-4AAC-A7EF-0669B945F6DE}"/>
                </a:ext>
              </a:extLst>
            </p:cNvPr>
            <p:cNvSpPr/>
            <p:nvPr/>
          </p:nvSpPr>
          <p:spPr>
            <a:xfrm>
              <a:off x="4309920" y="5310000"/>
              <a:ext cx="10476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 name="Freeform: Shape 7">
              <a:extLst>
                <a:ext uri="{FF2B5EF4-FFF2-40B4-BE49-F238E27FC236}">
                  <a16:creationId xmlns:a16="http://schemas.microsoft.com/office/drawing/2014/main" id="{8536DE3C-0987-46A3-B151-D73DBE111FD7}"/>
                </a:ext>
              </a:extLst>
            </p:cNvPr>
            <p:cNvSpPr/>
            <p:nvPr/>
          </p:nvSpPr>
          <p:spPr>
            <a:xfrm>
              <a:off x="4478040" y="5310000"/>
              <a:ext cx="10332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9" name="Freeform: Shape 8">
              <a:extLst>
                <a:ext uri="{FF2B5EF4-FFF2-40B4-BE49-F238E27FC236}">
                  <a16:creationId xmlns:a16="http://schemas.microsoft.com/office/drawing/2014/main" id="{FB3E2418-F182-468F-9A0D-920459E3D4B9}"/>
                </a:ext>
              </a:extLst>
            </p:cNvPr>
            <p:cNvSpPr/>
            <p:nvPr/>
          </p:nvSpPr>
          <p:spPr>
            <a:xfrm>
              <a:off x="6010200" y="5332320"/>
              <a:ext cx="103320" cy="10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Freeform: Shape 9">
              <a:extLst>
                <a:ext uri="{FF2B5EF4-FFF2-40B4-BE49-F238E27FC236}">
                  <a16:creationId xmlns:a16="http://schemas.microsoft.com/office/drawing/2014/main" id="{87DB83C9-04CD-4643-B92C-F6F1BEAE8057}"/>
                </a:ext>
              </a:extLst>
            </p:cNvPr>
            <p:cNvSpPr/>
            <p:nvPr/>
          </p:nvSpPr>
          <p:spPr>
            <a:xfrm>
              <a:off x="5841720" y="5332320"/>
              <a:ext cx="106560" cy="10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1" name="Straight Connector 10">
              <a:extLst>
                <a:ext uri="{FF2B5EF4-FFF2-40B4-BE49-F238E27FC236}">
                  <a16:creationId xmlns:a16="http://schemas.microsoft.com/office/drawing/2014/main" id="{2B8B47A5-7276-426B-85A2-DF77F6254B08}"/>
                </a:ext>
              </a:extLst>
            </p:cNvPr>
            <p:cNvSpPr/>
            <p:nvPr/>
          </p:nvSpPr>
          <p:spPr>
            <a:xfrm flipV="1">
              <a:off x="3028680" y="5105160"/>
              <a:ext cx="0" cy="27756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2" name="Straight Connector 11">
              <a:extLst>
                <a:ext uri="{FF2B5EF4-FFF2-40B4-BE49-F238E27FC236}">
                  <a16:creationId xmlns:a16="http://schemas.microsoft.com/office/drawing/2014/main" id="{F25E8E93-9331-4335-903F-2AD369144C1C}"/>
                </a:ext>
              </a:extLst>
            </p:cNvPr>
            <p:cNvSpPr/>
            <p:nvPr/>
          </p:nvSpPr>
          <p:spPr>
            <a:xfrm>
              <a:off x="3246479" y="5614920"/>
              <a:ext cx="291961"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3" name="Straight Connector 12">
              <a:extLst>
                <a:ext uri="{FF2B5EF4-FFF2-40B4-BE49-F238E27FC236}">
                  <a16:creationId xmlns:a16="http://schemas.microsoft.com/office/drawing/2014/main" id="{33E1C473-4C67-4609-A37E-38A35258A1AA}"/>
                </a:ext>
              </a:extLst>
            </p:cNvPr>
            <p:cNvSpPr/>
            <p:nvPr/>
          </p:nvSpPr>
          <p:spPr>
            <a:xfrm>
              <a:off x="3028680" y="5846760"/>
              <a:ext cx="0" cy="27720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4" name="Straight Connector 13">
              <a:extLst>
                <a:ext uri="{FF2B5EF4-FFF2-40B4-BE49-F238E27FC236}">
                  <a16:creationId xmlns:a16="http://schemas.microsoft.com/office/drawing/2014/main" id="{EEAE75BE-19D7-4719-81B5-22C63470FBC4}"/>
                </a:ext>
              </a:extLst>
            </p:cNvPr>
            <p:cNvSpPr/>
            <p:nvPr/>
          </p:nvSpPr>
          <p:spPr>
            <a:xfrm flipH="1">
              <a:off x="2519280" y="5614920"/>
              <a:ext cx="293759"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5" name="Straight Connector 14">
              <a:extLst>
                <a:ext uri="{FF2B5EF4-FFF2-40B4-BE49-F238E27FC236}">
                  <a16:creationId xmlns:a16="http://schemas.microsoft.com/office/drawing/2014/main" id="{278BF9AB-B9FE-4577-99EF-EB0E4B0ACCEF}"/>
                </a:ext>
              </a:extLst>
            </p:cNvPr>
            <p:cNvSpPr/>
            <p:nvPr/>
          </p:nvSpPr>
          <p:spPr>
            <a:xfrm>
              <a:off x="1855799" y="5632200"/>
              <a:ext cx="306361"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6" name="Straight Connector 15">
              <a:extLst>
                <a:ext uri="{FF2B5EF4-FFF2-40B4-BE49-F238E27FC236}">
                  <a16:creationId xmlns:a16="http://schemas.microsoft.com/office/drawing/2014/main" id="{935C1064-720E-4CE0-8BE9-843C23C26591}"/>
                </a:ext>
              </a:extLst>
            </p:cNvPr>
            <p:cNvSpPr/>
            <p:nvPr/>
          </p:nvSpPr>
          <p:spPr>
            <a:xfrm>
              <a:off x="1652400" y="5865840"/>
              <a:ext cx="0" cy="27720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7" name="Straight Connector 16">
              <a:extLst>
                <a:ext uri="{FF2B5EF4-FFF2-40B4-BE49-F238E27FC236}">
                  <a16:creationId xmlns:a16="http://schemas.microsoft.com/office/drawing/2014/main" id="{6E71438D-7A1B-445B-9241-DD3B0F4D4CC0}"/>
                </a:ext>
              </a:extLst>
            </p:cNvPr>
            <p:cNvSpPr/>
            <p:nvPr/>
          </p:nvSpPr>
          <p:spPr>
            <a:xfrm flipH="1">
              <a:off x="1143000" y="5632200"/>
              <a:ext cx="30456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8" name="Straight Connector 17">
              <a:extLst>
                <a:ext uri="{FF2B5EF4-FFF2-40B4-BE49-F238E27FC236}">
                  <a16:creationId xmlns:a16="http://schemas.microsoft.com/office/drawing/2014/main" id="{2F882537-686B-4F8F-B9BC-D94975326B64}"/>
                </a:ext>
              </a:extLst>
            </p:cNvPr>
            <p:cNvSpPr/>
            <p:nvPr/>
          </p:nvSpPr>
          <p:spPr>
            <a:xfrm flipH="1">
              <a:off x="3952440" y="5653080"/>
              <a:ext cx="29196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9" name="Straight Connector 18">
              <a:extLst>
                <a:ext uri="{FF2B5EF4-FFF2-40B4-BE49-F238E27FC236}">
                  <a16:creationId xmlns:a16="http://schemas.microsoft.com/office/drawing/2014/main" id="{DD0D05A3-EA3D-4E12-941A-B063F66162B5}"/>
                </a:ext>
              </a:extLst>
            </p:cNvPr>
            <p:cNvSpPr/>
            <p:nvPr/>
          </p:nvSpPr>
          <p:spPr>
            <a:xfrm>
              <a:off x="4462200" y="5884920"/>
              <a:ext cx="0" cy="27900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0" name="Straight Connector 19">
              <a:extLst>
                <a:ext uri="{FF2B5EF4-FFF2-40B4-BE49-F238E27FC236}">
                  <a16:creationId xmlns:a16="http://schemas.microsoft.com/office/drawing/2014/main" id="{F85F21A7-42D2-43EF-AFEF-5852C8B4DFB5}"/>
                </a:ext>
              </a:extLst>
            </p:cNvPr>
            <p:cNvSpPr/>
            <p:nvPr/>
          </p:nvSpPr>
          <p:spPr>
            <a:xfrm>
              <a:off x="4678200" y="5653080"/>
              <a:ext cx="29376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1" name="Straight Connector 20">
              <a:extLst>
                <a:ext uri="{FF2B5EF4-FFF2-40B4-BE49-F238E27FC236}">
                  <a16:creationId xmlns:a16="http://schemas.microsoft.com/office/drawing/2014/main" id="{370738F5-BB4F-46B9-A229-40DA9A733A9D}"/>
                </a:ext>
              </a:extLst>
            </p:cNvPr>
            <p:cNvSpPr/>
            <p:nvPr/>
          </p:nvSpPr>
          <p:spPr>
            <a:xfrm flipH="1">
              <a:off x="5464080" y="5653080"/>
              <a:ext cx="28080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2" name="Straight Connector 21">
              <a:extLst>
                <a:ext uri="{FF2B5EF4-FFF2-40B4-BE49-F238E27FC236}">
                  <a16:creationId xmlns:a16="http://schemas.microsoft.com/office/drawing/2014/main" id="{6DE52E48-82EC-42FF-813E-7057FF147CC7}"/>
                </a:ext>
              </a:extLst>
            </p:cNvPr>
            <p:cNvSpPr/>
            <p:nvPr/>
          </p:nvSpPr>
          <p:spPr>
            <a:xfrm>
              <a:off x="6203880" y="5653080"/>
              <a:ext cx="27936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3" name="Freeform: Shape 22">
              <a:extLst>
                <a:ext uri="{FF2B5EF4-FFF2-40B4-BE49-F238E27FC236}">
                  <a16:creationId xmlns:a16="http://schemas.microsoft.com/office/drawing/2014/main" id="{B7822DBC-5C20-4A0E-9E43-4C6849FE27FC}"/>
                </a:ext>
              </a:extLst>
            </p:cNvPr>
            <p:cNvSpPr/>
            <p:nvPr/>
          </p:nvSpPr>
          <p:spPr>
            <a:xfrm>
              <a:off x="1407600" y="5356080"/>
              <a:ext cx="48636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Arial" pitchFamily="34"/>
                  <a:ea typeface="Noto Sans CJK SC" pitchFamily="2"/>
                  <a:cs typeface="Lohit Devanagari" pitchFamily="2"/>
                </a:rPr>
                <a:t>B</a:t>
              </a:r>
            </a:p>
          </p:txBody>
        </p:sp>
        <p:sp>
          <p:nvSpPr>
            <p:cNvPr id="24" name="Freeform: Shape 23">
              <a:extLst>
                <a:ext uri="{FF2B5EF4-FFF2-40B4-BE49-F238E27FC236}">
                  <a16:creationId xmlns:a16="http://schemas.microsoft.com/office/drawing/2014/main" id="{BC0A725F-7F0E-48E6-BCAF-74A67B8FA6E9}"/>
                </a:ext>
              </a:extLst>
            </p:cNvPr>
            <p:cNvSpPr/>
            <p:nvPr/>
          </p:nvSpPr>
          <p:spPr>
            <a:xfrm>
              <a:off x="2772720" y="5338800"/>
              <a:ext cx="512279"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Arial" pitchFamily="34"/>
                  <a:ea typeface="Noto Sans CJK SC" pitchFamily="2"/>
                  <a:cs typeface="Lohit Devanagari" pitchFamily="2"/>
                </a:rPr>
                <a:t>C</a:t>
              </a:r>
            </a:p>
          </p:txBody>
        </p:sp>
        <p:sp>
          <p:nvSpPr>
            <p:cNvPr id="25" name="Freeform: Shape 24">
              <a:extLst>
                <a:ext uri="{FF2B5EF4-FFF2-40B4-BE49-F238E27FC236}">
                  <a16:creationId xmlns:a16="http://schemas.microsoft.com/office/drawing/2014/main" id="{D509A90F-3CD0-4265-94A3-6A5F812F0E1F}"/>
                </a:ext>
              </a:extLst>
            </p:cNvPr>
            <p:cNvSpPr/>
            <p:nvPr/>
          </p:nvSpPr>
          <p:spPr>
            <a:xfrm>
              <a:off x="4204800" y="5376600"/>
              <a:ext cx="512279"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Arial" pitchFamily="34"/>
                  <a:ea typeface="Noto Sans CJK SC" pitchFamily="2"/>
                  <a:cs typeface="Lohit Devanagari" pitchFamily="2"/>
                </a:rPr>
                <a:t>N</a:t>
              </a:r>
            </a:p>
          </p:txBody>
        </p:sp>
        <p:sp>
          <p:nvSpPr>
            <p:cNvPr id="26" name="Freeform: Shape 25">
              <a:extLst>
                <a:ext uri="{FF2B5EF4-FFF2-40B4-BE49-F238E27FC236}">
                  <a16:creationId xmlns:a16="http://schemas.microsoft.com/office/drawing/2014/main" id="{A3BF5521-6E59-41AF-8726-47B086BCE051}"/>
                </a:ext>
              </a:extLst>
            </p:cNvPr>
            <p:cNvSpPr/>
            <p:nvPr/>
          </p:nvSpPr>
          <p:spPr>
            <a:xfrm>
              <a:off x="5705280" y="5376600"/>
              <a:ext cx="53640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Arial" pitchFamily="34"/>
                  <a:ea typeface="Noto Sans CJK SC" pitchFamily="2"/>
                  <a:cs typeface="Lohit Devanagari" pitchFamily="2"/>
                </a:rPr>
                <a:t>O</a:t>
              </a:r>
            </a:p>
          </p:txBody>
        </p:sp>
        <p:sp>
          <p:nvSpPr>
            <p:cNvPr id="27" name="Freeform: Shape 26">
              <a:extLst>
                <a:ext uri="{FF2B5EF4-FFF2-40B4-BE49-F238E27FC236}">
                  <a16:creationId xmlns:a16="http://schemas.microsoft.com/office/drawing/2014/main" id="{6FD84218-DACB-4F24-AECA-028C0DB5F8BE}"/>
                </a:ext>
              </a:extLst>
            </p:cNvPr>
            <p:cNvSpPr/>
            <p:nvPr/>
          </p:nvSpPr>
          <p:spPr>
            <a:xfrm>
              <a:off x="7543799" y="5562360"/>
              <a:ext cx="10152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8" name="Freeform: Shape 27">
              <a:extLst>
                <a:ext uri="{FF2B5EF4-FFF2-40B4-BE49-F238E27FC236}">
                  <a16:creationId xmlns:a16="http://schemas.microsoft.com/office/drawing/2014/main" id="{388E9D09-7BF9-422A-95CA-DF227F3AC98F}"/>
                </a:ext>
              </a:extLst>
            </p:cNvPr>
            <p:cNvSpPr/>
            <p:nvPr/>
          </p:nvSpPr>
          <p:spPr>
            <a:xfrm>
              <a:off x="7543799" y="5735520"/>
              <a:ext cx="101520" cy="1011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9" name="Freeform: Shape 28">
              <a:extLst>
                <a:ext uri="{FF2B5EF4-FFF2-40B4-BE49-F238E27FC236}">
                  <a16:creationId xmlns:a16="http://schemas.microsoft.com/office/drawing/2014/main" id="{BED8D9A9-08DC-4B14-8814-C357C2A91A92}"/>
                </a:ext>
              </a:extLst>
            </p:cNvPr>
            <p:cNvSpPr/>
            <p:nvPr/>
          </p:nvSpPr>
          <p:spPr>
            <a:xfrm>
              <a:off x="7232400" y="5965560"/>
              <a:ext cx="10656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0" name="Freeform: Shape 29">
              <a:extLst>
                <a:ext uri="{FF2B5EF4-FFF2-40B4-BE49-F238E27FC236}">
                  <a16:creationId xmlns:a16="http://schemas.microsoft.com/office/drawing/2014/main" id="{8581DD1F-5684-4404-82D7-9CD9C1DEF624}"/>
                </a:ext>
              </a:extLst>
            </p:cNvPr>
            <p:cNvSpPr/>
            <p:nvPr/>
          </p:nvSpPr>
          <p:spPr>
            <a:xfrm>
              <a:off x="7400880" y="5965560"/>
              <a:ext cx="102960" cy="9972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1" name="Freeform: Shape 30">
              <a:extLst>
                <a:ext uri="{FF2B5EF4-FFF2-40B4-BE49-F238E27FC236}">
                  <a16:creationId xmlns:a16="http://schemas.microsoft.com/office/drawing/2014/main" id="{2C5BBBF7-4782-4820-AA7D-F65BE5482EBB}"/>
                </a:ext>
              </a:extLst>
            </p:cNvPr>
            <p:cNvSpPr/>
            <p:nvPr/>
          </p:nvSpPr>
          <p:spPr>
            <a:xfrm>
              <a:off x="7232400" y="5276880"/>
              <a:ext cx="106560" cy="99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3AC72F5F-BE11-49CF-B705-D8190FFB60C9}"/>
                </a:ext>
              </a:extLst>
            </p:cNvPr>
            <p:cNvSpPr/>
            <p:nvPr/>
          </p:nvSpPr>
          <p:spPr>
            <a:xfrm>
              <a:off x="7400880" y="5276880"/>
              <a:ext cx="102960" cy="9936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3" name="Straight Connector 32">
              <a:extLst>
                <a:ext uri="{FF2B5EF4-FFF2-40B4-BE49-F238E27FC236}">
                  <a16:creationId xmlns:a16="http://schemas.microsoft.com/office/drawing/2014/main" id="{4D81E29E-5C71-4E9B-A92B-42DD55B01FD3}"/>
                </a:ext>
              </a:extLst>
            </p:cNvPr>
            <p:cNvSpPr/>
            <p:nvPr/>
          </p:nvSpPr>
          <p:spPr>
            <a:xfrm flipH="1">
              <a:off x="6854760" y="5653080"/>
              <a:ext cx="279360" cy="0"/>
            </a:xfrm>
            <a:prstGeom prst="line">
              <a:avLst/>
            </a:prstGeom>
            <a:no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65311D47-F0F4-4D03-BC43-203A81C3EF7A}"/>
                </a:ext>
              </a:extLst>
            </p:cNvPr>
            <p:cNvSpPr/>
            <p:nvPr/>
          </p:nvSpPr>
          <p:spPr>
            <a:xfrm>
              <a:off x="7095960" y="5376600"/>
              <a:ext cx="460439"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Arial" pitchFamily="34"/>
                  <a:ea typeface="Noto Sans CJK SC" pitchFamily="2"/>
                  <a:cs typeface="Lohit Devanagari" pitchFamily="2"/>
                </a:rPr>
                <a:t>F</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1"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1"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1"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down)">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1"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wipe(down)">
                                      <p:cBhvr>
                                        <p:cTn id="40"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name="Writing Lewis Structures for Covalent Molecule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2F88286-F446-48A4-BCF0-AD08488E0D6D}"/>
              </a:ext>
            </a:extLst>
          </p:cNvPr>
          <p:cNvSpPr>
            <a:spLocks noGrp="1"/>
          </p:cNvSpPr>
          <p:nvPr>
            <p:ph type="sldNum" sz="quarter" idx="12"/>
          </p:nvPr>
        </p:nvSpPr>
        <p:spPr/>
        <p:txBody>
          <a:bodyPr/>
          <a:lstStyle/>
          <a:p>
            <a:pPr lvl="0"/>
            <a:fld id="{99BFBF94-90CC-4608-836D-5F3B3D5FABA5}" type="slidenum">
              <a:rPr lang="en-US" smtClean="0"/>
              <a:t>16</a:t>
            </a:fld>
            <a:endParaRPr lang="en-US"/>
          </a:p>
        </p:txBody>
      </p:sp>
      <p:sp>
        <p:nvSpPr>
          <p:cNvPr id="2" name="Title 1">
            <a:extLst>
              <a:ext uri="{FF2B5EF4-FFF2-40B4-BE49-F238E27FC236}">
                <a16:creationId xmlns:a16="http://schemas.microsoft.com/office/drawing/2014/main" id="{639A4202-730F-4332-8355-A0EAE0B3208D}"/>
              </a:ext>
            </a:extLst>
          </p:cNvPr>
          <p:cNvSpPr txBox="1">
            <a:spLocks noGrp="1"/>
          </p:cNvSpPr>
          <p:nvPr>
            <p:ph type="title" idx="4294967295"/>
          </p:nvPr>
        </p:nvSpPr>
        <p:spPr>
          <a:xfrm>
            <a:off x="685799" y="380520"/>
            <a:ext cx="7772400" cy="1143000"/>
          </a:xfrm>
        </p:spPr>
        <p:txBody>
          <a:bodyPr wrap="square">
            <a:noAutofit/>
          </a:bodyPr>
          <a:lstStyle/>
          <a:p>
            <a:pPr lvl="0"/>
            <a:r>
              <a:rPr lang="en-US"/>
              <a:t>Writing Lewis Structures</a:t>
            </a:r>
            <a:br>
              <a:rPr lang="en-US"/>
            </a:br>
            <a:r>
              <a:rPr lang="en-US"/>
              <a:t>for Covalent Molecules</a:t>
            </a:r>
          </a:p>
        </p:txBody>
      </p:sp>
      <p:sp>
        <p:nvSpPr>
          <p:cNvPr id="3" name="Text Placeholder 2">
            <a:extLst>
              <a:ext uri="{FF2B5EF4-FFF2-40B4-BE49-F238E27FC236}">
                <a16:creationId xmlns:a16="http://schemas.microsoft.com/office/drawing/2014/main" id="{692FF755-3FEA-4FCF-9E2A-68C435EDEBC3}"/>
              </a:ext>
            </a:extLst>
          </p:cNvPr>
          <p:cNvSpPr txBox="1">
            <a:spLocks noGrp="1"/>
          </p:cNvSpPr>
          <p:nvPr>
            <p:ph type="body" idx="4294967295"/>
          </p:nvPr>
        </p:nvSpPr>
        <p:spPr>
          <a:xfrm>
            <a:off x="685799" y="1828440"/>
            <a:ext cx="7772400" cy="4267080"/>
          </a:xfrm>
        </p:spPr>
        <p:txBody>
          <a:bodyPr wrap="square"/>
          <a:lstStyle/>
          <a:p>
            <a:pPr lvl="0">
              <a:spcBef>
                <a:spcPts val="697"/>
              </a:spcBef>
              <a:buClr>
                <a:srgbClr val="000000"/>
              </a:buClr>
              <a:buSzPct val="100000"/>
              <a:buAutoNum type="arabicParenR"/>
            </a:pPr>
            <a:r>
              <a:rPr lang="en-US" sz="2800" dirty="0"/>
              <a:t>Attach the atoms together in a skeletal structure</a:t>
            </a:r>
          </a:p>
          <a:p>
            <a:pPr marL="0" lvl="1"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most metallic element generally central</a:t>
            </a:r>
          </a:p>
          <a:p>
            <a:pPr marL="0" lvl="1"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halogens and hydrogen are generally terminal</a:t>
            </a:r>
          </a:p>
          <a:p>
            <a:pPr marL="0" lvl="1"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many molecules tend to be symmetrical</a:t>
            </a:r>
          </a:p>
          <a:p>
            <a:pPr marL="0" lvl="1"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in </a:t>
            </a:r>
            <a:r>
              <a:rPr lang="en-US" dirty="0" err="1">
                <a:solidFill>
                  <a:srgbClr val="000000"/>
                </a:solidFill>
                <a:highlight>
                  <a:scrgbClr r="0" g="0" b="0">
                    <a:alpha val="0"/>
                  </a:scrgbClr>
                </a:highlight>
                <a:latin typeface="Times New Roman" pitchFamily="18"/>
              </a:rPr>
              <a:t>oxyacids</a:t>
            </a:r>
            <a:r>
              <a:rPr lang="en-US" dirty="0">
                <a:solidFill>
                  <a:srgbClr val="000000"/>
                </a:solidFill>
                <a:highlight>
                  <a:scrgbClr r="0" g="0" b="0">
                    <a:alpha val="0"/>
                  </a:scrgbClr>
                </a:highlight>
                <a:latin typeface="Times New Roman" pitchFamily="18"/>
              </a:rPr>
              <a:t>, the acid hydrogens are attached to an oxygen</a:t>
            </a:r>
          </a:p>
          <a:p>
            <a:pPr lvl="0">
              <a:spcBef>
                <a:spcPts val="697"/>
              </a:spcBef>
              <a:buClr>
                <a:srgbClr val="000000"/>
              </a:buClr>
              <a:buSzPct val="100000"/>
              <a:buAutoNum type="arabicParenR"/>
            </a:pPr>
            <a:r>
              <a:rPr lang="en-US" sz="2800" dirty="0"/>
              <a:t>Calculate the total number of valence electrons available for bonding</a:t>
            </a:r>
          </a:p>
          <a:p>
            <a:pPr marL="0" lvl="1"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use group number of periodic table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1"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1"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1"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par>
                                <p:cTn id="25" presetID="22" presetClass="entr" presetSubtype="4" fill="hold" grpId="1"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down)">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7.xml><?xml version="1.0" encoding="utf-8"?>
<p:sld xmlns:a="http://schemas.openxmlformats.org/drawingml/2006/main" xmlns:r="http://schemas.openxmlformats.org/officeDocument/2006/relationships" xmlns:p="http://schemas.openxmlformats.org/presentationml/2006/main">
  <p:cSld name="page17">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5E4D24D-A3BB-42EC-BA26-0092CADBC5BA}"/>
              </a:ext>
            </a:extLst>
          </p:cNvPr>
          <p:cNvSpPr>
            <a:spLocks noGrp="1"/>
          </p:cNvSpPr>
          <p:nvPr>
            <p:ph type="sldNum" sz="quarter" idx="12"/>
          </p:nvPr>
        </p:nvSpPr>
        <p:spPr/>
        <p:txBody>
          <a:bodyPr/>
          <a:lstStyle/>
          <a:p>
            <a:pPr lvl="0"/>
            <a:fld id="{931FE92C-3DDB-4980-B16E-94BDC3F5F36E}" type="slidenum">
              <a:rPr lang="en-US" smtClean="0"/>
              <a:t>17</a:t>
            </a:fld>
            <a:endParaRPr lang="en-US"/>
          </a:p>
        </p:txBody>
      </p:sp>
      <p:sp>
        <p:nvSpPr>
          <p:cNvPr id="2" name="Title 1">
            <a:extLst>
              <a:ext uri="{FF2B5EF4-FFF2-40B4-BE49-F238E27FC236}">
                <a16:creationId xmlns:a16="http://schemas.microsoft.com/office/drawing/2014/main" id="{76EB9C74-43D3-4944-92EC-9A9122BDFE3B}"/>
              </a:ext>
            </a:extLst>
          </p:cNvPr>
          <p:cNvSpPr txBox="1">
            <a:spLocks noGrp="1"/>
          </p:cNvSpPr>
          <p:nvPr>
            <p:ph type="title" idx="4294967295"/>
          </p:nvPr>
        </p:nvSpPr>
        <p:spPr>
          <a:xfrm>
            <a:off x="685799" y="380520"/>
            <a:ext cx="7772400" cy="1143000"/>
          </a:xfrm>
        </p:spPr>
        <p:txBody>
          <a:bodyPr wrap="square">
            <a:noAutofit/>
          </a:bodyPr>
          <a:lstStyle/>
          <a:p>
            <a:pPr lvl="0"/>
            <a:r>
              <a:rPr lang="en-US"/>
              <a:t>Writing Lewis Structures</a:t>
            </a:r>
            <a:br>
              <a:rPr lang="en-US"/>
            </a:br>
            <a:r>
              <a:rPr lang="en-US"/>
              <a:t>for Covalent Molecules</a:t>
            </a:r>
          </a:p>
        </p:txBody>
      </p:sp>
      <p:sp>
        <p:nvSpPr>
          <p:cNvPr id="3" name="Text Placeholder 2">
            <a:extLst>
              <a:ext uri="{FF2B5EF4-FFF2-40B4-BE49-F238E27FC236}">
                <a16:creationId xmlns:a16="http://schemas.microsoft.com/office/drawing/2014/main" id="{CC2E4EA4-AEBE-4D23-83B4-372758F5849A}"/>
              </a:ext>
            </a:extLst>
          </p:cNvPr>
          <p:cNvSpPr txBox="1">
            <a:spLocks noGrp="1"/>
          </p:cNvSpPr>
          <p:nvPr>
            <p:ph type="body" idx="4294967295"/>
          </p:nvPr>
        </p:nvSpPr>
        <p:spPr>
          <a:xfrm>
            <a:off x="685799" y="1828440"/>
            <a:ext cx="7772400" cy="4267080"/>
          </a:xfrm>
        </p:spPr>
        <p:txBody>
          <a:bodyPr wrap="square">
            <a:normAutofit fontScale="92500"/>
          </a:bodyPr>
          <a:lstStyle/>
          <a:p>
            <a:pPr lvl="0">
              <a:lnSpc>
                <a:spcPct val="90000"/>
              </a:lnSpc>
              <a:buClr>
                <a:srgbClr val="000000"/>
              </a:buClr>
              <a:buSzPct val="100000"/>
              <a:buAutoNum type="arabicParenR" startAt="3"/>
            </a:pPr>
            <a:r>
              <a:rPr lang="en-US" dirty="0"/>
              <a:t>Attach atoms with pairs of electrons and subtract electrons used from total</a:t>
            </a:r>
          </a:p>
          <a:p>
            <a:pPr marL="0" lvl="1" indent="0" hangingPunct="0">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bonding electrons</a:t>
            </a:r>
          </a:p>
          <a:p>
            <a:pPr lvl="0">
              <a:lnSpc>
                <a:spcPct val="90000"/>
              </a:lnSpc>
              <a:buClr>
                <a:srgbClr val="000000"/>
              </a:buClr>
              <a:buSzPct val="100000"/>
              <a:buAutoNum type="arabicParenR" startAt="3"/>
            </a:pPr>
            <a:r>
              <a:rPr lang="en-US" dirty="0"/>
              <a:t>Add remaining electrons in pairs to complete the octets of all the atoms</a:t>
            </a:r>
          </a:p>
          <a:p>
            <a:pPr marL="0" lvl="1" indent="0" hangingPunct="0">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remember H only wants 2 electrons</a:t>
            </a:r>
          </a:p>
          <a:p>
            <a:pPr marL="0" lvl="1" indent="0" hangingPunct="0">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don’t forget to keep subtracting from the total</a:t>
            </a:r>
          </a:p>
          <a:p>
            <a:pPr marL="0" lvl="1" indent="0" hangingPunct="0">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complete octets on the terminal atoms first, then work toward central atoms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1"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1"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par>
                                <p:cTn id="22" presetID="22" presetClass="entr" presetSubtype="4" fill="hold" grpId="1"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wipe(down)">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8.xml><?xml version="1.0" encoding="utf-8"?>
<p:sld xmlns:a="http://schemas.openxmlformats.org/drawingml/2006/main" xmlns:r="http://schemas.openxmlformats.org/officeDocument/2006/relationships" xmlns:p="http://schemas.openxmlformats.org/presentationml/2006/main">
  <p:cSld name="page18">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30A243-AD8A-4A88-803E-AAFE919588EC}"/>
              </a:ext>
            </a:extLst>
          </p:cNvPr>
          <p:cNvSpPr>
            <a:spLocks noGrp="1"/>
          </p:cNvSpPr>
          <p:nvPr>
            <p:ph type="sldNum" sz="quarter" idx="12"/>
          </p:nvPr>
        </p:nvSpPr>
        <p:spPr/>
        <p:txBody>
          <a:bodyPr/>
          <a:lstStyle/>
          <a:p>
            <a:pPr lvl="0"/>
            <a:fld id="{C76F2915-AEA0-4F27-8127-158D38D1DE80}" type="slidenum">
              <a:rPr lang="en-US" smtClean="0"/>
              <a:t>18</a:t>
            </a:fld>
            <a:endParaRPr lang="en-US"/>
          </a:p>
        </p:txBody>
      </p:sp>
      <p:sp>
        <p:nvSpPr>
          <p:cNvPr id="2" name="Title 1">
            <a:extLst>
              <a:ext uri="{FF2B5EF4-FFF2-40B4-BE49-F238E27FC236}">
                <a16:creationId xmlns:a16="http://schemas.microsoft.com/office/drawing/2014/main" id="{907D2952-278C-41FD-BAF8-3EBDD71B26A9}"/>
              </a:ext>
            </a:extLst>
          </p:cNvPr>
          <p:cNvSpPr txBox="1">
            <a:spLocks noGrp="1"/>
          </p:cNvSpPr>
          <p:nvPr>
            <p:ph type="title" idx="4294967295"/>
          </p:nvPr>
        </p:nvSpPr>
        <p:spPr>
          <a:xfrm>
            <a:off x="685799" y="380520"/>
            <a:ext cx="7772400" cy="1143000"/>
          </a:xfrm>
        </p:spPr>
        <p:txBody>
          <a:bodyPr wrap="square">
            <a:noAutofit/>
          </a:bodyPr>
          <a:lstStyle/>
          <a:p>
            <a:pPr lvl="0"/>
            <a:r>
              <a:rPr lang="en-US"/>
              <a:t>Writing Lewis Structures</a:t>
            </a:r>
            <a:br>
              <a:rPr lang="en-US"/>
            </a:br>
            <a:r>
              <a:rPr lang="en-US"/>
              <a:t>for Covalent Molecules</a:t>
            </a:r>
          </a:p>
        </p:txBody>
      </p:sp>
      <p:sp>
        <p:nvSpPr>
          <p:cNvPr id="3" name="Text Placeholder 2">
            <a:extLst>
              <a:ext uri="{FF2B5EF4-FFF2-40B4-BE49-F238E27FC236}">
                <a16:creationId xmlns:a16="http://schemas.microsoft.com/office/drawing/2014/main" id="{242549B7-EBD1-4D33-92A9-B1C69EDB2104}"/>
              </a:ext>
            </a:extLst>
          </p:cNvPr>
          <p:cNvSpPr txBox="1">
            <a:spLocks noGrp="1"/>
          </p:cNvSpPr>
          <p:nvPr>
            <p:ph type="body" idx="4294967295"/>
          </p:nvPr>
        </p:nvSpPr>
        <p:spPr>
          <a:xfrm>
            <a:off x="685799" y="1828440"/>
            <a:ext cx="7772400" cy="4267080"/>
          </a:xfrm>
        </p:spPr>
        <p:txBody>
          <a:bodyPr wrap="square"/>
          <a:lstStyle/>
          <a:p>
            <a:pPr lvl="0">
              <a:buClr>
                <a:srgbClr val="000000"/>
              </a:buClr>
              <a:buSzPct val="100000"/>
              <a:buAutoNum type="arabicParenR" startAt="5"/>
            </a:pPr>
            <a:r>
              <a:rPr lang="en-US" dirty="0"/>
              <a:t>If there are not enough electrons to complete the octet of the central atom, bring pairs of electrons from an attached atom in to share with the central atom until it has an octet</a:t>
            </a:r>
          </a:p>
          <a:p>
            <a:pPr marL="0" lvl="1" indent="0" hangingPunct="0">
              <a:lnSpc>
                <a:spcPct val="100000"/>
              </a:lnSpc>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try to follow common bonding patterns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19.xml><?xml version="1.0" encoding="utf-8"?>
<p:sld xmlns:a="http://schemas.openxmlformats.org/drawingml/2006/main" xmlns:r="http://schemas.openxmlformats.org/officeDocument/2006/relationships" xmlns:p="http://schemas.openxmlformats.org/presentationml/2006/main">
  <p:cSld name="Example HNO3">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FC8429EA-53D1-41D4-9218-2EC6D1F7A825}"/>
              </a:ext>
            </a:extLst>
          </p:cNvPr>
          <p:cNvSpPr>
            <a:spLocks noGrp="1"/>
          </p:cNvSpPr>
          <p:nvPr>
            <p:ph type="sldNum" sz="quarter" idx="12"/>
          </p:nvPr>
        </p:nvSpPr>
        <p:spPr/>
        <p:txBody>
          <a:bodyPr/>
          <a:lstStyle/>
          <a:p>
            <a:pPr lvl="0"/>
            <a:fld id="{BB6A0A08-7823-450F-9786-ED56BDD16A27}" type="slidenum">
              <a:rPr lang="en-US" smtClean="0"/>
              <a:t>19</a:t>
            </a:fld>
            <a:endParaRPr lang="en-US"/>
          </a:p>
        </p:txBody>
      </p:sp>
      <p:sp>
        <p:nvSpPr>
          <p:cNvPr id="2" name="Title 1">
            <a:extLst>
              <a:ext uri="{FF2B5EF4-FFF2-40B4-BE49-F238E27FC236}">
                <a16:creationId xmlns:a16="http://schemas.microsoft.com/office/drawing/2014/main" id="{BE1A1E63-0FFE-4178-AB6C-DA62DA4E297C}"/>
              </a:ext>
            </a:extLst>
          </p:cNvPr>
          <p:cNvSpPr txBox="1">
            <a:spLocks noGrp="1"/>
          </p:cNvSpPr>
          <p:nvPr>
            <p:ph type="title" idx="4294967295"/>
          </p:nvPr>
        </p:nvSpPr>
        <p:spPr/>
        <p:txBody>
          <a:bodyPr wrap="square">
            <a:noAutofit/>
          </a:bodyPr>
          <a:lstStyle/>
          <a:p>
            <a:pPr lvl="0"/>
            <a:r>
              <a:rPr lang="en-US"/>
              <a:t>Example HNO</a:t>
            </a:r>
            <a:r>
              <a:rPr lang="en-US" baseline="-25000"/>
              <a:t>3</a:t>
            </a:r>
          </a:p>
        </p:txBody>
      </p:sp>
      <p:sp>
        <p:nvSpPr>
          <p:cNvPr id="3" name="Text Placeholder 2">
            <a:extLst>
              <a:ext uri="{FF2B5EF4-FFF2-40B4-BE49-F238E27FC236}">
                <a16:creationId xmlns:a16="http://schemas.microsoft.com/office/drawing/2014/main" id="{AC7EB24D-9302-44AF-9545-211EBB281176}"/>
              </a:ext>
            </a:extLst>
          </p:cNvPr>
          <p:cNvSpPr txBox="1">
            <a:spLocks noGrp="1"/>
          </p:cNvSpPr>
          <p:nvPr>
            <p:ph type="body" idx="4294967295"/>
          </p:nvPr>
        </p:nvSpPr>
        <p:spPr>
          <a:xfrm>
            <a:off x="380880" y="1676160"/>
            <a:ext cx="5486399" cy="1904760"/>
          </a:xfrm>
        </p:spPr>
        <p:txBody>
          <a:bodyPr wrap="square">
            <a:normAutofit lnSpcReduction="10000"/>
          </a:bodyPr>
          <a:lstStyle/>
          <a:p>
            <a:pPr lvl="0">
              <a:lnSpc>
                <a:spcPct val="90000"/>
              </a:lnSpc>
              <a:buClr>
                <a:srgbClr val="000000"/>
              </a:buClr>
              <a:buSzPct val="100000"/>
              <a:buAutoNum type="arabicParenR"/>
            </a:pPr>
            <a:r>
              <a:rPr lang="en-US" dirty="0"/>
              <a:t>Write skeletal structure</a:t>
            </a:r>
          </a:p>
          <a:p>
            <a:pPr marL="0" lvl="1" indent="0" hangingPunct="0">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since this is an oxyacid, H on outside attached to one of the O’s; N is central</a:t>
            </a:r>
          </a:p>
        </p:txBody>
      </p:sp>
      <p:sp>
        <p:nvSpPr>
          <p:cNvPr id="4" name="Freeform: Shape 3">
            <a:extLst>
              <a:ext uri="{FF2B5EF4-FFF2-40B4-BE49-F238E27FC236}">
                <a16:creationId xmlns:a16="http://schemas.microsoft.com/office/drawing/2014/main" id="{ADE0303D-74F8-438E-86A5-97FA727FEE9C}"/>
              </a:ext>
            </a:extLst>
          </p:cNvPr>
          <p:cNvSpPr/>
          <p:nvPr/>
        </p:nvSpPr>
        <p:spPr>
          <a:xfrm>
            <a:off x="380880" y="3809880"/>
            <a:ext cx="8305920" cy="190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l" rtl="0" hangingPunct="1">
              <a:lnSpc>
                <a:spcPct val="90000"/>
              </a:lnSpc>
              <a:spcBef>
                <a:spcPts val="799"/>
              </a:spcBef>
              <a:spcAft>
                <a:spcPts val="0"/>
              </a:spcAft>
              <a:buClr>
                <a:srgbClr val="000000"/>
              </a:buClr>
              <a:buSzPct val="100000"/>
              <a:buAutoNum type="arabicParenR" startAt="2"/>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Count Valence Electrons and Subtract Bonding Electrons from Total</a:t>
            </a:r>
          </a:p>
        </p:txBody>
      </p:sp>
      <p:sp>
        <p:nvSpPr>
          <p:cNvPr id="6" name="Freeform: Shape 5">
            <a:extLst>
              <a:ext uri="{FF2B5EF4-FFF2-40B4-BE49-F238E27FC236}">
                <a16:creationId xmlns:a16="http://schemas.microsoft.com/office/drawing/2014/main" id="{586B557D-4EA2-41E0-8F21-E1AEFF65D59C}"/>
              </a:ext>
            </a:extLst>
          </p:cNvPr>
          <p:cNvSpPr/>
          <p:nvPr/>
        </p:nvSpPr>
        <p:spPr>
          <a:xfrm>
            <a:off x="1760400" y="4724280"/>
            <a:ext cx="1823760" cy="1607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N = 5</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H = 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O</a:t>
            </a:r>
            <a:r>
              <a:rPr lang="en-US" sz="2400" b="0" i="0" u="none" strike="noStrike" cap="none" baseline="-25000" dirty="0">
                <a:ln>
                  <a:noFill/>
                </a:ln>
                <a:solidFill>
                  <a:srgbClr val="0066FF"/>
                </a:solidFill>
                <a:latin typeface="Times New Roman" pitchFamily="18"/>
                <a:ea typeface="Noto Sans CJK SC" pitchFamily="2"/>
                <a:cs typeface="Lohit Devanagari" pitchFamily="2"/>
              </a:rPr>
              <a:t>3</a:t>
            </a:r>
            <a:r>
              <a:rPr lang="en-US" sz="2400" b="0" i="0" u="none" strike="noStrike" cap="none" baseline="0" dirty="0">
                <a:ln>
                  <a:noFill/>
                </a:ln>
                <a:solidFill>
                  <a:srgbClr val="0066FF"/>
                </a:solidFill>
                <a:latin typeface="Times New Roman" pitchFamily="18"/>
                <a:ea typeface="Noto Sans CJK SC" pitchFamily="2"/>
                <a:cs typeface="Lohit Devanagari" pitchFamily="2"/>
              </a:rPr>
              <a:t> = 3∙6 =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Total = 24 e</a:t>
            </a:r>
            <a:r>
              <a:rPr lang="en-US" sz="2400" b="0" i="0" u="none" strike="noStrike" cap="none" baseline="30000" dirty="0">
                <a:ln>
                  <a:noFill/>
                </a:ln>
                <a:solidFill>
                  <a:srgbClr val="0066FF"/>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DCB8267D-900B-4DBA-8349-7FEAD231C4BA}"/>
              </a:ext>
            </a:extLst>
          </p:cNvPr>
          <p:cNvSpPr/>
          <p:nvPr/>
        </p:nvSpPr>
        <p:spPr>
          <a:xfrm>
            <a:off x="6095519" y="4724280"/>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Start	24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Used	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Left	16</a:t>
            </a:r>
          </a:p>
        </p:txBody>
      </p:sp>
      <p:pic>
        <p:nvPicPr>
          <p:cNvPr id="16" name="Picture 15">
            <a:extLst>
              <a:ext uri="{FF2B5EF4-FFF2-40B4-BE49-F238E27FC236}">
                <a16:creationId xmlns:a16="http://schemas.microsoft.com/office/drawing/2014/main" id="{6E16FD1C-A23A-4786-A470-35006F9FB443}"/>
              </a:ext>
            </a:extLst>
          </p:cNvPr>
          <p:cNvPicPr>
            <a:picLocks noChangeAspect="1"/>
          </p:cNvPicPr>
          <p:nvPr/>
        </p:nvPicPr>
        <p:blipFill>
          <a:blip r:embed="rId3"/>
          <a:stretch>
            <a:fillRect/>
          </a:stretch>
        </p:blipFill>
        <p:spPr>
          <a:xfrm>
            <a:off x="5733584" y="1845417"/>
            <a:ext cx="3146256" cy="1345762"/>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3"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name="Bonding Theorie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E00CA3-D05C-4D39-BFD3-8E95E38CFB8B}"/>
              </a:ext>
            </a:extLst>
          </p:cNvPr>
          <p:cNvSpPr>
            <a:spLocks noGrp="1"/>
          </p:cNvSpPr>
          <p:nvPr>
            <p:ph type="sldNum" sz="quarter" idx="12"/>
          </p:nvPr>
        </p:nvSpPr>
        <p:spPr/>
        <p:txBody>
          <a:bodyPr/>
          <a:lstStyle/>
          <a:p>
            <a:pPr lvl="0"/>
            <a:fld id="{3E3647DC-C1F6-4486-ACF7-16DB308DA5FB}" type="slidenum">
              <a:rPr lang="en-US" smtClean="0"/>
              <a:t>2</a:t>
            </a:fld>
            <a:endParaRPr lang="en-US"/>
          </a:p>
        </p:txBody>
      </p:sp>
      <p:sp>
        <p:nvSpPr>
          <p:cNvPr id="2" name="Title 1">
            <a:extLst>
              <a:ext uri="{FF2B5EF4-FFF2-40B4-BE49-F238E27FC236}">
                <a16:creationId xmlns:a16="http://schemas.microsoft.com/office/drawing/2014/main" id="{0DF51384-026F-4AC1-81F0-B70DB3D635B9}"/>
              </a:ext>
            </a:extLst>
          </p:cNvPr>
          <p:cNvSpPr txBox="1">
            <a:spLocks noGrp="1"/>
          </p:cNvSpPr>
          <p:nvPr>
            <p:ph type="title" idx="4294967295"/>
          </p:nvPr>
        </p:nvSpPr>
        <p:spPr>
          <a:xfrm>
            <a:off x="685799" y="380520"/>
            <a:ext cx="7772400" cy="1143000"/>
          </a:xfrm>
        </p:spPr>
        <p:txBody>
          <a:bodyPr wrap="square">
            <a:noAutofit/>
          </a:bodyPr>
          <a:lstStyle/>
          <a:p>
            <a:pPr lvl="0"/>
            <a:r>
              <a:rPr lang="en-US"/>
              <a:t>Bonding Theories</a:t>
            </a:r>
          </a:p>
        </p:txBody>
      </p:sp>
      <p:sp>
        <p:nvSpPr>
          <p:cNvPr id="3" name="Text Placeholder 2">
            <a:extLst>
              <a:ext uri="{FF2B5EF4-FFF2-40B4-BE49-F238E27FC236}">
                <a16:creationId xmlns:a16="http://schemas.microsoft.com/office/drawing/2014/main" id="{0C1C3B7E-9ACE-4CCE-896B-870C68F4B5DD}"/>
              </a:ext>
            </a:extLst>
          </p:cNvPr>
          <p:cNvSpPr txBox="1">
            <a:spLocks noGrp="1"/>
          </p:cNvSpPr>
          <p:nvPr>
            <p:ph type="body" idx="4294967295"/>
          </p:nvPr>
        </p:nvSpPr>
        <p:spPr>
          <a:xfrm>
            <a:off x="304920" y="1600200"/>
            <a:ext cx="8534160" cy="4114800"/>
          </a:xfrm>
        </p:spPr>
        <p:txBody>
          <a:bodyPr wrap="square"/>
          <a:lstStyle/>
          <a:p>
            <a:pPr lvl="0">
              <a:lnSpc>
                <a:spcPct val="90000"/>
              </a:lnSpc>
              <a:spcBef>
                <a:spcPts val="697"/>
              </a:spcBef>
              <a:buClr>
                <a:srgbClr val="000000"/>
              </a:buClr>
              <a:buSzPct val="100000"/>
              <a:buFont typeface="Times New Roman" pitchFamily="18"/>
              <a:buChar char="•"/>
            </a:pPr>
            <a:r>
              <a:rPr lang="en-US" sz="2800" dirty="0"/>
              <a:t>bonding is the way atoms attach to make molecules</a:t>
            </a:r>
          </a:p>
          <a:p>
            <a:pPr lvl="0">
              <a:lnSpc>
                <a:spcPct val="90000"/>
              </a:lnSpc>
              <a:spcBef>
                <a:spcPts val="697"/>
              </a:spcBef>
              <a:buClr>
                <a:srgbClr val="000000"/>
              </a:buClr>
              <a:buSzPct val="100000"/>
              <a:buFont typeface="Times New Roman" pitchFamily="18"/>
              <a:buChar char="•"/>
            </a:pPr>
            <a:r>
              <a:rPr lang="en-US" sz="2800" dirty="0"/>
              <a:t>an understanding of how and why atoms attach together in the manner they do is central to chemistry</a:t>
            </a:r>
          </a:p>
          <a:p>
            <a:pPr lvl="0">
              <a:lnSpc>
                <a:spcPct val="90000"/>
              </a:lnSpc>
              <a:spcBef>
                <a:spcPts val="697"/>
              </a:spcBef>
              <a:buClr>
                <a:srgbClr val="000000"/>
              </a:buClr>
              <a:buSzPct val="100000"/>
              <a:buFont typeface="Times New Roman" pitchFamily="18"/>
              <a:buChar char="•"/>
            </a:pPr>
            <a:r>
              <a:rPr lang="en-US" sz="2800" dirty="0"/>
              <a:t>chemists have an understanding of bonding that allows them to:</a:t>
            </a:r>
          </a:p>
          <a:p>
            <a:pPr lvl="0">
              <a:lnSpc>
                <a:spcPct val="90000"/>
              </a:lnSpc>
              <a:spcBef>
                <a:spcPts val="697"/>
              </a:spcBef>
              <a:buClr>
                <a:srgbClr val="000000"/>
              </a:buClr>
              <a:buSzPct val="100000"/>
              <a:buAutoNum type="arabicParenR"/>
            </a:pPr>
            <a:r>
              <a:rPr lang="en-US" sz="2800" dirty="0"/>
              <a:t>predict the shapes of molecules and properties of substances based on the bonding within the molecules</a:t>
            </a:r>
          </a:p>
          <a:p>
            <a:pPr lvl="0">
              <a:lnSpc>
                <a:spcPct val="90000"/>
              </a:lnSpc>
              <a:spcBef>
                <a:spcPts val="697"/>
              </a:spcBef>
              <a:buClr>
                <a:srgbClr val="000000"/>
              </a:buClr>
              <a:buSzPct val="100000"/>
              <a:buAutoNum type="arabicParenR"/>
            </a:pPr>
            <a:r>
              <a:rPr lang="en-US" sz="2800" dirty="0"/>
              <a:t>design and build molecules with particular sets of chemical and physical properties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1"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0.xml><?xml version="1.0" encoding="utf-8"?>
<p:sld xmlns:a="http://schemas.openxmlformats.org/drawingml/2006/main" xmlns:r="http://schemas.openxmlformats.org/officeDocument/2006/relationships" xmlns:p="http://schemas.openxmlformats.org/presentationml/2006/main">
  <p:cSld name="page20">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D74AB1EC-575F-48A3-9270-820366901950}"/>
              </a:ext>
            </a:extLst>
          </p:cNvPr>
          <p:cNvSpPr>
            <a:spLocks noGrp="1"/>
          </p:cNvSpPr>
          <p:nvPr>
            <p:ph type="sldNum" sz="quarter" idx="12"/>
          </p:nvPr>
        </p:nvSpPr>
        <p:spPr/>
        <p:txBody>
          <a:bodyPr/>
          <a:lstStyle/>
          <a:p>
            <a:pPr lvl="0"/>
            <a:fld id="{E8B9E2CE-24D9-48FB-A448-45DC8036BC35}" type="slidenum">
              <a:rPr lang="en-US" smtClean="0"/>
              <a:t>20</a:t>
            </a:fld>
            <a:endParaRPr lang="en-US"/>
          </a:p>
        </p:txBody>
      </p:sp>
      <p:sp>
        <p:nvSpPr>
          <p:cNvPr id="2" name="Title 1">
            <a:extLst>
              <a:ext uri="{FF2B5EF4-FFF2-40B4-BE49-F238E27FC236}">
                <a16:creationId xmlns:a16="http://schemas.microsoft.com/office/drawing/2014/main" id="{F9DD643F-94E6-4EDF-B237-9DE8B126C53B}"/>
              </a:ext>
            </a:extLst>
          </p:cNvPr>
          <p:cNvSpPr txBox="1">
            <a:spLocks noGrp="1"/>
          </p:cNvSpPr>
          <p:nvPr>
            <p:ph type="title" idx="4294967295"/>
          </p:nvPr>
        </p:nvSpPr>
        <p:spPr/>
        <p:txBody>
          <a:bodyPr wrap="square">
            <a:noAutofit/>
          </a:bodyPr>
          <a:lstStyle/>
          <a:p>
            <a:pPr lvl="0"/>
            <a:r>
              <a:rPr lang="en-US"/>
              <a:t>Example HNO</a:t>
            </a:r>
            <a:r>
              <a:rPr lang="en-US" baseline="-25000"/>
              <a:t>3</a:t>
            </a:r>
          </a:p>
        </p:txBody>
      </p:sp>
      <p:sp>
        <p:nvSpPr>
          <p:cNvPr id="3" name="Text Placeholder 2">
            <a:extLst>
              <a:ext uri="{FF2B5EF4-FFF2-40B4-BE49-F238E27FC236}">
                <a16:creationId xmlns:a16="http://schemas.microsoft.com/office/drawing/2014/main" id="{9C586EF8-FD3F-4811-935C-798B18CDB0CF}"/>
              </a:ext>
            </a:extLst>
          </p:cNvPr>
          <p:cNvSpPr txBox="1">
            <a:spLocks noGrp="1"/>
          </p:cNvSpPr>
          <p:nvPr>
            <p:ph type="body" idx="4294967295"/>
          </p:nvPr>
        </p:nvSpPr>
        <p:spPr>
          <a:xfrm>
            <a:off x="380880" y="1676160"/>
            <a:ext cx="5486399" cy="1904760"/>
          </a:xfrm>
        </p:spPr>
        <p:txBody>
          <a:bodyPr wrap="square"/>
          <a:lstStyle/>
          <a:p>
            <a:pPr lvl="0">
              <a:buClr>
                <a:srgbClr val="000000"/>
              </a:buClr>
              <a:buSzPct val="100000"/>
              <a:buAutoNum type="arabicParenR" startAt="3"/>
            </a:pPr>
            <a:r>
              <a:rPr lang="en-US" dirty="0"/>
              <a:t>Complete Octets, outside-in</a:t>
            </a:r>
          </a:p>
          <a:p>
            <a:pPr marL="0" lvl="1" indent="0" hangingPunct="0">
              <a:lnSpc>
                <a:spcPct val="100000"/>
              </a:lnSpc>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H is already complete with 2</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1 bond</a:t>
            </a:r>
          </a:p>
        </p:txBody>
      </p:sp>
      <p:sp>
        <p:nvSpPr>
          <p:cNvPr id="4" name="Freeform: Shape 3">
            <a:extLst>
              <a:ext uri="{FF2B5EF4-FFF2-40B4-BE49-F238E27FC236}">
                <a16:creationId xmlns:a16="http://schemas.microsoft.com/office/drawing/2014/main" id="{4D189BA7-5025-4970-B79B-6A579FFA7EE4}"/>
              </a:ext>
            </a:extLst>
          </p:cNvPr>
          <p:cNvSpPr/>
          <p:nvPr/>
        </p:nvSpPr>
        <p:spPr>
          <a:xfrm>
            <a:off x="380880" y="3886200"/>
            <a:ext cx="5486399" cy="190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l" rtl="0" hangingPunct="1">
              <a:lnSpc>
                <a:spcPct val="90000"/>
              </a:lnSpc>
              <a:spcBef>
                <a:spcPts val="799"/>
              </a:spcBef>
              <a:spcAft>
                <a:spcPts val="0"/>
              </a:spcAft>
              <a:buClr>
                <a:srgbClr val="000000"/>
              </a:buClr>
              <a:buSzPct val="100000"/>
              <a:buAutoNum type="arabicParenR" startAt="4"/>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Re-Count Electrons</a:t>
            </a:r>
          </a:p>
        </p:txBody>
      </p:sp>
      <p:sp>
        <p:nvSpPr>
          <p:cNvPr id="6" name="Freeform: Shape 5">
            <a:extLst>
              <a:ext uri="{FF2B5EF4-FFF2-40B4-BE49-F238E27FC236}">
                <a16:creationId xmlns:a16="http://schemas.microsoft.com/office/drawing/2014/main" id="{B898C0F5-0A44-4DB1-B40F-913D94C13796}"/>
              </a:ext>
            </a:extLst>
          </p:cNvPr>
          <p:cNvSpPr/>
          <p:nvPr/>
        </p:nvSpPr>
        <p:spPr>
          <a:xfrm>
            <a:off x="1049200" y="4641120"/>
            <a:ext cx="1823760" cy="1607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N = 5</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H = 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O</a:t>
            </a:r>
            <a:r>
              <a:rPr lang="en-US" sz="2400" b="0" i="0" u="none" strike="noStrike" cap="none" baseline="-25000" dirty="0">
                <a:ln>
                  <a:noFill/>
                </a:ln>
                <a:solidFill>
                  <a:srgbClr val="0066FF"/>
                </a:solidFill>
                <a:latin typeface="Times New Roman" pitchFamily="18"/>
                <a:ea typeface="Noto Sans CJK SC" pitchFamily="2"/>
                <a:cs typeface="Lohit Devanagari" pitchFamily="2"/>
              </a:rPr>
              <a:t>3</a:t>
            </a:r>
            <a:r>
              <a:rPr lang="en-US" sz="2400" b="0" i="0" u="none" strike="noStrike" cap="none" baseline="0" dirty="0">
                <a:ln>
                  <a:noFill/>
                </a:ln>
                <a:solidFill>
                  <a:srgbClr val="0066FF"/>
                </a:solidFill>
                <a:latin typeface="Times New Roman" pitchFamily="18"/>
                <a:ea typeface="Noto Sans CJK SC" pitchFamily="2"/>
                <a:cs typeface="Lohit Devanagari" pitchFamily="2"/>
              </a:rPr>
              <a:t> = 3∙6 =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Total = 24 e</a:t>
            </a:r>
            <a:r>
              <a:rPr lang="en-US" sz="2400" b="0" i="0" u="none" strike="noStrike" cap="none" baseline="30000" dirty="0">
                <a:ln>
                  <a:noFill/>
                </a:ln>
                <a:solidFill>
                  <a:srgbClr val="0066FF"/>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7C5355C7-E1A7-48C9-AEAF-B36A1BF76D68}"/>
              </a:ext>
            </a:extLst>
          </p:cNvPr>
          <p:cNvSpPr/>
          <p:nvPr/>
        </p:nvSpPr>
        <p:spPr>
          <a:xfrm>
            <a:off x="3541280" y="4691641"/>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Start	24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Used	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Left	16</a:t>
            </a:r>
          </a:p>
        </p:txBody>
      </p:sp>
      <p:sp>
        <p:nvSpPr>
          <p:cNvPr id="8" name="Freeform: Shape 7">
            <a:extLst>
              <a:ext uri="{FF2B5EF4-FFF2-40B4-BE49-F238E27FC236}">
                <a16:creationId xmlns:a16="http://schemas.microsoft.com/office/drawing/2014/main" id="{C5C3EF91-6553-4483-918D-3DA15B218F21}"/>
              </a:ext>
            </a:extLst>
          </p:cNvPr>
          <p:cNvSpPr/>
          <p:nvPr/>
        </p:nvSpPr>
        <p:spPr>
          <a:xfrm>
            <a:off x="6070240" y="4666320"/>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Start	16</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Used	16</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Left	0</a:t>
            </a:r>
          </a:p>
        </p:txBody>
      </p:sp>
      <p:pic>
        <p:nvPicPr>
          <p:cNvPr id="15" name="Picture 14">
            <a:extLst>
              <a:ext uri="{FF2B5EF4-FFF2-40B4-BE49-F238E27FC236}">
                <a16:creationId xmlns:a16="http://schemas.microsoft.com/office/drawing/2014/main" id="{22B981A2-CD68-43B3-A98C-05A959615D4F}"/>
              </a:ext>
            </a:extLst>
          </p:cNvPr>
          <p:cNvPicPr>
            <a:picLocks noChangeAspect="1"/>
          </p:cNvPicPr>
          <p:nvPr/>
        </p:nvPicPr>
        <p:blipFill>
          <a:blip r:embed="rId3"/>
          <a:stretch>
            <a:fillRect/>
          </a:stretch>
        </p:blipFill>
        <p:spPr>
          <a:xfrm>
            <a:off x="5577756" y="1735490"/>
            <a:ext cx="3169966" cy="190476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1+#ppt_w/2"/>
                                          </p:val>
                                        </p:tav>
                                        <p:tav tm="100000">
                                          <p:val>
                                            <p:strVal val="#ppt_x"/>
                                          </p:val>
                                        </p:tav>
                                      </p:tavLst>
                                    </p:anim>
                                    <p:anim calcmode="lin" valueType="num">
                                      <p:cBhvr additive="base">
                                        <p:cTn id="19"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name="page21">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8E558ABA-FAE1-428E-8882-0AE70D129257}"/>
              </a:ext>
            </a:extLst>
          </p:cNvPr>
          <p:cNvSpPr>
            <a:spLocks noGrp="1"/>
          </p:cNvSpPr>
          <p:nvPr>
            <p:ph type="sldNum" sz="quarter" idx="12"/>
          </p:nvPr>
        </p:nvSpPr>
        <p:spPr/>
        <p:txBody>
          <a:bodyPr/>
          <a:lstStyle/>
          <a:p>
            <a:pPr lvl="0"/>
            <a:fld id="{10548118-AD6A-4B4B-906B-4E446FE2FA4F}" type="slidenum">
              <a:rPr lang="en-US" smtClean="0"/>
              <a:t>21</a:t>
            </a:fld>
            <a:endParaRPr lang="en-US"/>
          </a:p>
        </p:txBody>
      </p:sp>
      <p:sp>
        <p:nvSpPr>
          <p:cNvPr id="2" name="Title 1">
            <a:extLst>
              <a:ext uri="{FF2B5EF4-FFF2-40B4-BE49-F238E27FC236}">
                <a16:creationId xmlns:a16="http://schemas.microsoft.com/office/drawing/2014/main" id="{F79C5DF0-AA37-490A-9E27-B37F61F8F64A}"/>
              </a:ext>
            </a:extLst>
          </p:cNvPr>
          <p:cNvSpPr txBox="1">
            <a:spLocks noGrp="1"/>
          </p:cNvSpPr>
          <p:nvPr>
            <p:ph type="title" idx="4294967295"/>
          </p:nvPr>
        </p:nvSpPr>
        <p:spPr/>
        <p:txBody>
          <a:bodyPr wrap="square">
            <a:noAutofit/>
          </a:bodyPr>
          <a:lstStyle/>
          <a:p>
            <a:pPr lvl="0"/>
            <a:r>
              <a:rPr lang="en-US"/>
              <a:t>Example HNO</a:t>
            </a:r>
            <a:r>
              <a:rPr lang="en-US" baseline="-25000"/>
              <a:t>3</a:t>
            </a:r>
          </a:p>
        </p:txBody>
      </p:sp>
      <p:sp>
        <p:nvSpPr>
          <p:cNvPr id="3" name="Text Placeholder 2">
            <a:extLst>
              <a:ext uri="{FF2B5EF4-FFF2-40B4-BE49-F238E27FC236}">
                <a16:creationId xmlns:a16="http://schemas.microsoft.com/office/drawing/2014/main" id="{4B92ECB4-9FB6-41BB-9A78-4EDE43F7BF22}"/>
              </a:ext>
            </a:extLst>
          </p:cNvPr>
          <p:cNvSpPr txBox="1">
            <a:spLocks noGrp="1"/>
          </p:cNvSpPr>
          <p:nvPr>
            <p:ph type="body" idx="4294967295"/>
          </p:nvPr>
        </p:nvSpPr>
        <p:spPr>
          <a:xfrm>
            <a:off x="380880" y="2057400"/>
            <a:ext cx="5486399" cy="1905120"/>
          </a:xfrm>
        </p:spPr>
        <p:txBody>
          <a:bodyPr wrap="square">
            <a:normAutofit lnSpcReduction="10000"/>
          </a:bodyPr>
          <a:lstStyle/>
          <a:p>
            <a:pPr lvl="0">
              <a:lnSpc>
                <a:spcPct val="90000"/>
              </a:lnSpc>
              <a:spcBef>
                <a:spcPts val="697"/>
              </a:spcBef>
              <a:buClr>
                <a:srgbClr val="000000"/>
              </a:buClr>
              <a:buSzPct val="100000"/>
              <a:buAutoNum type="arabicParenR" startAt="5"/>
            </a:pPr>
            <a:r>
              <a:rPr lang="en-US" sz="2800" dirty="0"/>
              <a:t>If central atom does not have octet, bring in electron pairs from outside atoms to share</a:t>
            </a:r>
          </a:p>
          <a:p>
            <a:pPr marL="0" lvl="1" indent="0" hangingPunct="0">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follow common bonding patterns if possible</a:t>
            </a:r>
          </a:p>
        </p:txBody>
      </p:sp>
      <p:sp>
        <p:nvSpPr>
          <p:cNvPr id="6" name="Freeform: Shape 5">
            <a:extLst>
              <a:ext uri="{FF2B5EF4-FFF2-40B4-BE49-F238E27FC236}">
                <a16:creationId xmlns:a16="http://schemas.microsoft.com/office/drawing/2014/main" id="{457EE8E2-23A0-43E7-B7E9-6CB63C9A683A}"/>
              </a:ext>
            </a:extLst>
          </p:cNvPr>
          <p:cNvSpPr/>
          <p:nvPr/>
        </p:nvSpPr>
        <p:spPr>
          <a:xfrm>
            <a:off x="8039160" y="3429000"/>
            <a:ext cx="266760" cy="431640"/>
          </a:xfrm>
          <a:custGeom>
            <a:avLst/>
            <a:gdLst>
              <a:gd name="f0" fmla="val 0"/>
              <a:gd name="f1" fmla="val 168"/>
              <a:gd name="f2" fmla="val 272"/>
              <a:gd name="f3" fmla="val 192"/>
              <a:gd name="f4" fmla="val 108"/>
              <a:gd name="f5" fmla="val 232"/>
              <a:gd name="f6" fmla="val 48"/>
              <a:gd name="f7" fmla="val 24"/>
              <a:gd name="f8" fmla="val 240"/>
              <a:gd name="f9" fmla="val 208"/>
              <a:gd name="f10" fmla="val 12"/>
              <a:gd name="f11" fmla="val 104"/>
            </a:gdLst>
            <a:ahLst/>
            <a:cxnLst>
              <a:cxn ang="3cd4">
                <a:pos x="hc" y="t"/>
              </a:cxn>
              <a:cxn ang="0">
                <a:pos x="r" y="vc"/>
              </a:cxn>
              <a:cxn ang="cd4">
                <a:pos x="hc" y="b"/>
              </a:cxn>
              <a:cxn ang="cd2">
                <a:pos x="l" y="vc"/>
              </a:cxn>
            </a:cxnLst>
            <a:rect l="l" t="t" r="r" b="b"/>
            <a:pathLst>
              <a:path w="168" h="272">
                <a:moveTo>
                  <a:pt x="f1" y="f3"/>
                </a:moveTo>
                <a:cubicBezTo>
                  <a:pt x="f4" y="f5"/>
                  <a:pt x="f6" y="f2"/>
                  <a:pt x="f7" y="f8"/>
                </a:cubicBezTo>
                <a:cubicBezTo>
                  <a:pt x="f0" y="f9"/>
                  <a:pt x="f10" y="f11"/>
                  <a:pt x="f7" y="f0"/>
                </a:cubicBezTo>
              </a:path>
            </a:pathLst>
          </a:custGeom>
          <a:noFill/>
          <a:ln w="28440">
            <a:solidFill>
              <a:srgbClr val="0066FF"/>
            </a:solidFill>
            <a:prstDash val="solid"/>
            <a:round/>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Freeform: Shape 6">
            <a:extLst>
              <a:ext uri="{FF2B5EF4-FFF2-40B4-BE49-F238E27FC236}">
                <a16:creationId xmlns:a16="http://schemas.microsoft.com/office/drawing/2014/main" id="{BF05BBBA-9900-4978-BBED-5DC455FD93B7}"/>
              </a:ext>
            </a:extLst>
          </p:cNvPr>
          <p:cNvSpPr/>
          <p:nvPr/>
        </p:nvSpPr>
        <p:spPr>
          <a:xfrm>
            <a:off x="898559" y="5832360"/>
            <a:ext cx="3992400" cy="510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0000"/>
                </a:solidFill>
                <a:latin typeface="Times New Roman" pitchFamily="18"/>
                <a:ea typeface="Noto Sans CJK SC" pitchFamily="2"/>
                <a:cs typeface="Lohit Devanagari" pitchFamily="2"/>
              </a:rPr>
              <a:t>Other Examples: CO</a:t>
            </a:r>
            <a:r>
              <a:rPr lang="en-US" sz="2400" b="0" i="0" u="none" strike="noStrike" cap="none" baseline="-25000" dirty="0">
                <a:ln>
                  <a:noFill/>
                </a:ln>
                <a:solidFill>
                  <a:srgbClr val="000000"/>
                </a:solidFill>
                <a:latin typeface="Times New Roman" pitchFamily="18"/>
                <a:ea typeface="Noto Sans CJK SC" pitchFamily="2"/>
                <a:cs typeface="Lohit Devanagari" pitchFamily="2"/>
              </a:rPr>
              <a:t>2</a:t>
            </a:r>
            <a:r>
              <a:rPr lang="en-US" sz="2400" b="0" i="0" u="none" strike="noStrike" cap="none" baseline="0" dirty="0">
                <a:ln>
                  <a:noFill/>
                </a:ln>
                <a:solidFill>
                  <a:srgbClr val="000000"/>
                </a:solidFill>
                <a:latin typeface="Times New Roman" pitchFamily="18"/>
                <a:ea typeface="Noto Sans CJK SC" pitchFamily="2"/>
                <a:cs typeface="Lohit Devanagari" pitchFamily="2"/>
              </a:rPr>
              <a:t>, H</a:t>
            </a:r>
            <a:r>
              <a:rPr lang="en-US" sz="2400" b="0" i="0" u="none" strike="noStrike" cap="none" baseline="-25000" dirty="0">
                <a:ln>
                  <a:noFill/>
                </a:ln>
                <a:solidFill>
                  <a:srgbClr val="000000"/>
                </a:solidFill>
                <a:latin typeface="Times New Roman" pitchFamily="18"/>
                <a:ea typeface="Noto Sans CJK SC" pitchFamily="2"/>
                <a:cs typeface="Lohit Devanagari" pitchFamily="2"/>
              </a:rPr>
              <a:t>2</a:t>
            </a:r>
            <a:r>
              <a:rPr lang="en-US" sz="2400" b="0" i="0" u="none" strike="noStrike" cap="none" baseline="0" dirty="0">
                <a:ln>
                  <a:noFill/>
                </a:ln>
                <a:solidFill>
                  <a:srgbClr val="000000"/>
                </a:solidFill>
                <a:latin typeface="Times New Roman" pitchFamily="18"/>
                <a:ea typeface="Noto Sans CJK SC" pitchFamily="2"/>
                <a:cs typeface="Lohit Devanagari" pitchFamily="2"/>
              </a:rPr>
              <a:t>O, …</a:t>
            </a:r>
          </a:p>
        </p:txBody>
      </p:sp>
      <p:pic>
        <p:nvPicPr>
          <p:cNvPr id="10" name="Picture 9">
            <a:extLst>
              <a:ext uri="{FF2B5EF4-FFF2-40B4-BE49-F238E27FC236}">
                <a16:creationId xmlns:a16="http://schemas.microsoft.com/office/drawing/2014/main" id="{1EC0D74B-DD9F-43C1-A72E-625181A3C1DA}"/>
              </a:ext>
            </a:extLst>
          </p:cNvPr>
          <p:cNvPicPr>
            <a:picLocks noChangeAspect="1"/>
          </p:cNvPicPr>
          <p:nvPr/>
        </p:nvPicPr>
        <p:blipFill>
          <a:blip r:embed="rId3"/>
          <a:stretch>
            <a:fillRect/>
          </a:stretch>
        </p:blipFill>
        <p:spPr>
          <a:xfrm>
            <a:off x="5568984" y="1875750"/>
            <a:ext cx="3303321" cy="1984890"/>
          </a:xfrm>
          <a:prstGeom prst="rect">
            <a:avLst/>
          </a:prstGeom>
        </p:spPr>
      </p:pic>
      <p:pic>
        <p:nvPicPr>
          <p:cNvPr id="12" name="Picture 11">
            <a:extLst>
              <a:ext uri="{FF2B5EF4-FFF2-40B4-BE49-F238E27FC236}">
                <a16:creationId xmlns:a16="http://schemas.microsoft.com/office/drawing/2014/main" id="{153EB808-8BDA-4031-871B-5E9D4699B21A}"/>
              </a:ext>
            </a:extLst>
          </p:cNvPr>
          <p:cNvPicPr>
            <a:picLocks noChangeAspect="1"/>
          </p:cNvPicPr>
          <p:nvPr/>
        </p:nvPicPr>
        <p:blipFill>
          <a:blip r:embed="rId4"/>
          <a:stretch>
            <a:fillRect/>
          </a:stretch>
        </p:blipFill>
        <p:spPr>
          <a:xfrm>
            <a:off x="5568984" y="4042290"/>
            <a:ext cx="3316619" cy="1984891"/>
          </a:xfrm>
          <a:prstGeom prst="rect">
            <a:avLst/>
          </a:prstGeom>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Writing Lewis Structures for Polyatomic Ion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4045EA7-A096-490D-B1CB-CBF626BBBF49}"/>
              </a:ext>
            </a:extLst>
          </p:cNvPr>
          <p:cNvSpPr>
            <a:spLocks noGrp="1"/>
          </p:cNvSpPr>
          <p:nvPr>
            <p:ph type="sldNum" sz="quarter" idx="12"/>
          </p:nvPr>
        </p:nvSpPr>
        <p:spPr/>
        <p:txBody>
          <a:bodyPr/>
          <a:lstStyle/>
          <a:p>
            <a:pPr lvl="0"/>
            <a:fld id="{A29DA378-4A21-4B4E-933B-75AAABBC6E61}" type="slidenum">
              <a:rPr lang="en-US" smtClean="0"/>
              <a:t>22</a:t>
            </a:fld>
            <a:endParaRPr lang="en-US"/>
          </a:p>
        </p:txBody>
      </p:sp>
      <p:sp>
        <p:nvSpPr>
          <p:cNvPr id="2" name="Title 1">
            <a:extLst>
              <a:ext uri="{FF2B5EF4-FFF2-40B4-BE49-F238E27FC236}">
                <a16:creationId xmlns:a16="http://schemas.microsoft.com/office/drawing/2014/main" id="{787E1CDC-73AA-4774-B297-F37B76661D5D}"/>
              </a:ext>
            </a:extLst>
          </p:cNvPr>
          <p:cNvSpPr txBox="1">
            <a:spLocks noGrp="1"/>
          </p:cNvSpPr>
          <p:nvPr>
            <p:ph type="title" idx="4294967295"/>
          </p:nvPr>
        </p:nvSpPr>
        <p:spPr/>
        <p:txBody>
          <a:bodyPr wrap="square">
            <a:noAutofit/>
          </a:bodyPr>
          <a:lstStyle/>
          <a:p>
            <a:pPr lvl="0"/>
            <a:r>
              <a:rPr lang="en-US"/>
              <a:t>Writing Lewis Structures for</a:t>
            </a:r>
            <a:br>
              <a:rPr lang="en-US"/>
            </a:br>
            <a:r>
              <a:rPr lang="en-US"/>
              <a:t>Polyatomic Ions</a:t>
            </a:r>
          </a:p>
        </p:txBody>
      </p:sp>
      <p:sp>
        <p:nvSpPr>
          <p:cNvPr id="3" name="Text Placeholder 2">
            <a:extLst>
              <a:ext uri="{FF2B5EF4-FFF2-40B4-BE49-F238E27FC236}">
                <a16:creationId xmlns:a16="http://schemas.microsoft.com/office/drawing/2014/main" id="{AE96116D-C0BA-4C39-9A3A-718307022A06}"/>
              </a:ext>
            </a:extLst>
          </p:cNvPr>
          <p:cNvSpPr txBox="1">
            <a:spLocks noGrp="1"/>
          </p:cNvSpPr>
          <p:nvPr>
            <p:ph type="body" idx="4294967295"/>
          </p:nvPr>
        </p:nvSpPr>
        <p:spPr/>
        <p:txBody>
          <a:bodyPr wrap="square"/>
          <a:lstStyle/>
          <a:p>
            <a:pPr lvl="0">
              <a:lnSpc>
                <a:spcPct val="90000"/>
              </a:lnSpc>
              <a:buClr>
                <a:srgbClr val="000000"/>
              </a:buClr>
              <a:buSzPct val="100000"/>
              <a:buFont typeface="Times New Roman" pitchFamily="18"/>
              <a:buChar char="•"/>
            </a:pPr>
            <a:r>
              <a:rPr lang="en-US" dirty="0"/>
              <a:t>the procedure is the same, the only difference is in counting the valence electrons</a:t>
            </a:r>
          </a:p>
          <a:p>
            <a:pPr lvl="0">
              <a:lnSpc>
                <a:spcPct val="90000"/>
              </a:lnSpc>
              <a:buClr>
                <a:srgbClr val="000000"/>
              </a:buClr>
              <a:buSzPct val="100000"/>
              <a:buFont typeface="Times New Roman" pitchFamily="18"/>
              <a:buChar char="•"/>
            </a:pPr>
            <a:r>
              <a:rPr lang="en-US" dirty="0"/>
              <a:t>for polyatomic cations, take away one electron from the total for each positive charge</a:t>
            </a:r>
          </a:p>
          <a:p>
            <a:pPr lvl="0">
              <a:lnSpc>
                <a:spcPct val="90000"/>
              </a:lnSpc>
              <a:buClr>
                <a:srgbClr val="000000"/>
              </a:buClr>
              <a:buSzPct val="100000"/>
              <a:buFont typeface="Times New Roman" pitchFamily="18"/>
              <a:buChar char="•"/>
            </a:pPr>
            <a:r>
              <a:rPr lang="en-US" dirty="0"/>
              <a:t>for polyatomic anions, add one electron to the total for each negative charge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3.xml><?xml version="1.0" encoding="utf-8"?>
<p:sld xmlns:a="http://schemas.openxmlformats.org/drawingml/2006/main" xmlns:r="http://schemas.openxmlformats.org/officeDocument/2006/relationships" xmlns:p="http://schemas.openxmlformats.org/presentationml/2006/main">
  <p:cSld name="Example NO3-">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BEF1BE2B-3804-4EF3-9CEC-DEA5811674A4}"/>
              </a:ext>
            </a:extLst>
          </p:cNvPr>
          <p:cNvSpPr>
            <a:spLocks noGrp="1"/>
          </p:cNvSpPr>
          <p:nvPr>
            <p:ph type="sldNum" sz="quarter" idx="12"/>
          </p:nvPr>
        </p:nvSpPr>
        <p:spPr/>
        <p:txBody>
          <a:bodyPr/>
          <a:lstStyle/>
          <a:p>
            <a:pPr lvl="0"/>
            <a:fld id="{3129A0CD-9516-4B71-9AFA-4C9616C16615}" type="slidenum">
              <a:rPr lang="en-US" smtClean="0"/>
              <a:t>23</a:t>
            </a:fld>
            <a:endParaRPr lang="en-US"/>
          </a:p>
        </p:txBody>
      </p:sp>
      <p:sp>
        <p:nvSpPr>
          <p:cNvPr id="2" name="Title 1">
            <a:extLst>
              <a:ext uri="{FF2B5EF4-FFF2-40B4-BE49-F238E27FC236}">
                <a16:creationId xmlns:a16="http://schemas.microsoft.com/office/drawing/2014/main" id="{ADF7350F-BA76-4BEA-ABC8-E37D8AEC513E}"/>
              </a:ext>
            </a:extLst>
          </p:cNvPr>
          <p:cNvSpPr txBox="1">
            <a:spLocks noGrp="1"/>
          </p:cNvSpPr>
          <p:nvPr>
            <p:ph type="title" idx="4294967295"/>
          </p:nvPr>
        </p:nvSpPr>
        <p:spPr/>
        <p:txBody>
          <a:bodyPr wrap="square">
            <a:noAutofit/>
          </a:bodyPr>
          <a:lstStyle/>
          <a:p>
            <a:pPr lvl="0"/>
            <a:r>
              <a:rPr lang="en-US"/>
              <a:t>Example NO</a:t>
            </a:r>
            <a:r>
              <a:rPr lang="en-US" baseline="-25000"/>
              <a:t>3</a:t>
            </a:r>
            <a:r>
              <a:rPr lang="en-US" baseline="30000"/>
              <a:t>-</a:t>
            </a:r>
          </a:p>
        </p:txBody>
      </p:sp>
      <p:sp>
        <p:nvSpPr>
          <p:cNvPr id="3" name="Text Placeholder 2">
            <a:extLst>
              <a:ext uri="{FF2B5EF4-FFF2-40B4-BE49-F238E27FC236}">
                <a16:creationId xmlns:a16="http://schemas.microsoft.com/office/drawing/2014/main" id="{26B93491-802F-4E9A-A585-937F15EF5A31}"/>
              </a:ext>
            </a:extLst>
          </p:cNvPr>
          <p:cNvSpPr txBox="1">
            <a:spLocks noGrp="1"/>
          </p:cNvSpPr>
          <p:nvPr>
            <p:ph type="body" idx="4294967295"/>
          </p:nvPr>
        </p:nvSpPr>
        <p:spPr>
          <a:xfrm>
            <a:off x="380880" y="1676160"/>
            <a:ext cx="5486399" cy="1904760"/>
          </a:xfrm>
        </p:spPr>
        <p:txBody>
          <a:bodyPr wrap="square"/>
          <a:lstStyle/>
          <a:p>
            <a:pPr lvl="0">
              <a:buClr>
                <a:srgbClr val="000000"/>
              </a:buClr>
              <a:buSzPct val="100000"/>
              <a:buAutoNum type="arabicParenR"/>
            </a:pPr>
            <a:r>
              <a:rPr lang="en-US" dirty="0"/>
              <a:t>Write skeletal structure</a:t>
            </a:r>
          </a:p>
          <a:p>
            <a:pPr marL="0" lvl="1" indent="0" hangingPunct="0">
              <a:lnSpc>
                <a:spcPct val="100000"/>
              </a:lnSpc>
              <a:spcBef>
                <a:spcPts val="697"/>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N is central because it is the most metallic</a:t>
            </a:r>
          </a:p>
        </p:txBody>
      </p:sp>
      <p:sp>
        <p:nvSpPr>
          <p:cNvPr id="4" name="Freeform: Shape 3">
            <a:extLst>
              <a:ext uri="{FF2B5EF4-FFF2-40B4-BE49-F238E27FC236}">
                <a16:creationId xmlns:a16="http://schemas.microsoft.com/office/drawing/2014/main" id="{5DFFFBF8-AED2-4B5F-BF4C-8FCDE5F09454}"/>
              </a:ext>
            </a:extLst>
          </p:cNvPr>
          <p:cNvSpPr/>
          <p:nvPr/>
        </p:nvSpPr>
        <p:spPr>
          <a:xfrm>
            <a:off x="380880" y="3809880"/>
            <a:ext cx="8229600" cy="190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l" rtl="0" hangingPunct="1">
              <a:lnSpc>
                <a:spcPct val="90000"/>
              </a:lnSpc>
              <a:spcBef>
                <a:spcPts val="799"/>
              </a:spcBef>
              <a:spcAft>
                <a:spcPts val="0"/>
              </a:spcAft>
              <a:buClr>
                <a:srgbClr val="000000"/>
              </a:buClr>
              <a:buSzPct val="100000"/>
              <a:buAutoNum type="arabicParenR" startAt="2"/>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Count Valence Electrons and Subtract Bonding Electrons from Total</a:t>
            </a:r>
          </a:p>
        </p:txBody>
      </p:sp>
      <p:sp>
        <p:nvSpPr>
          <p:cNvPr id="6" name="Freeform: Shape 5">
            <a:extLst>
              <a:ext uri="{FF2B5EF4-FFF2-40B4-BE49-F238E27FC236}">
                <a16:creationId xmlns:a16="http://schemas.microsoft.com/office/drawing/2014/main" id="{A4C230E3-9355-42AE-B2CD-C0BDDFC17A15}"/>
              </a:ext>
            </a:extLst>
          </p:cNvPr>
          <p:cNvSpPr/>
          <p:nvPr/>
        </p:nvSpPr>
        <p:spPr>
          <a:xfrm>
            <a:off x="1760400" y="4648320"/>
            <a:ext cx="1823760" cy="1607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N = 5</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O</a:t>
            </a:r>
            <a:r>
              <a:rPr lang="en-US" sz="2400" b="0" i="0" u="none" strike="noStrike" cap="none" baseline="-25000" dirty="0">
                <a:ln>
                  <a:noFill/>
                </a:ln>
                <a:solidFill>
                  <a:srgbClr val="0066FF"/>
                </a:solidFill>
                <a:latin typeface="Times New Roman" pitchFamily="18"/>
                <a:ea typeface="Noto Sans CJK SC" pitchFamily="2"/>
                <a:cs typeface="Lohit Devanagari" pitchFamily="2"/>
              </a:rPr>
              <a:t>3</a:t>
            </a:r>
            <a:r>
              <a:rPr lang="en-US" sz="2400" b="0" i="0" u="none" strike="noStrike" cap="none" baseline="0" dirty="0">
                <a:ln>
                  <a:noFill/>
                </a:ln>
                <a:solidFill>
                  <a:srgbClr val="0066FF"/>
                </a:solidFill>
                <a:latin typeface="Times New Roman" pitchFamily="18"/>
                <a:ea typeface="Noto Sans CJK SC" pitchFamily="2"/>
                <a:cs typeface="Lohit Devanagari" pitchFamily="2"/>
              </a:rPr>
              <a:t> = 3∙6 =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 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Total = 24 e</a:t>
            </a:r>
            <a:r>
              <a:rPr lang="en-US" sz="2400" b="0" i="0" u="none" strike="noStrike" cap="none" baseline="30000" dirty="0">
                <a:ln>
                  <a:noFill/>
                </a:ln>
                <a:solidFill>
                  <a:srgbClr val="0066FF"/>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EEC56D28-1657-4665-BFD5-BC258C8FE35B}"/>
              </a:ext>
            </a:extLst>
          </p:cNvPr>
          <p:cNvSpPr/>
          <p:nvPr/>
        </p:nvSpPr>
        <p:spPr>
          <a:xfrm>
            <a:off x="6095519" y="4648320"/>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Start	24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Used	6</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Left	18</a:t>
            </a:r>
          </a:p>
        </p:txBody>
      </p:sp>
      <p:pic>
        <p:nvPicPr>
          <p:cNvPr id="10" name="Picture 9">
            <a:extLst>
              <a:ext uri="{FF2B5EF4-FFF2-40B4-BE49-F238E27FC236}">
                <a16:creationId xmlns:a16="http://schemas.microsoft.com/office/drawing/2014/main" id="{CCCC7EE6-11B4-43AF-99F2-FEC8DBF6F02E}"/>
              </a:ext>
            </a:extLst>
          </p:cNvPr>
          <p:cNvPicPr>
            <a:picLocks noChangeAspect="1"/>
          </p:cNvPicPr>
          <p:nvPr/>
        </p:nvPicPr>
        <p:blipFill>
          <a:blip r:embed="rId3"/>
          <a:stretch>
            <a:fillRect/>
          </a:stretch>
        </p:blipFill>
        <p:spPr>
          <a:xfrm>
            <a:off x="5026322" y="1568085"/>
            <a:ext cx="3584158" cy="170107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3"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ppt_x"/>
                                          </p:val>
                                        </p:tav>
                                        <p:tav tm="100000">
                                          <p:val>
                                            <p:strVal val="#ppt_x"/>
                                          </p:val>
                                        </p:tav>
                                      </p:tavLst>
                                    </p:anim>
                                    <p:anim calcmode="lin" valueType="num">
                                      <p:cBhvr additive="base">
                                        <p:cTn id="3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name="page24">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706C6CDE-8702-420B-B4DE-8F606AEE794B}"/>
              </a:ext>
            </a:extLst>
          </p:cNvPr>
          <p:cNvSpPr>
            <a:spLocks noGrp="1"/>
          </p:cNvSpPr>
          <p:nvPr>
            <p:ph type="sldNum" sz="quarter" idx="12"/>
          </p:nvPr>
        </p:nvSpPr>
        <p:spPr/>
        <p:txBody>
          <a:bodyPr/>
          <a:lstStyle/>
          <a:p>
            <a:pPr lvl="0"/>
            <a:fld id="{8ABACDC0-2356-40FB-B68F-28C86179CC1D}" type="slidenum">
              <a:rPr lang="en-US" smtClean="0"/>
              <a:t>24</a:t>
            </a:fld>
            <a:endParaRPr lang="en-US"/>
          </a:p>
        </p:txBody>
      </p:sp>
      <p:sp>
        <p:nvSpPr>
          <p:cNvPr id="2" name="Title 1">
            <a:extLst>
              <a:ext uri="{FF2B5EF4-FFF2-40B4-BE49-F238E27FC236}">
                <a16:creationId xmlns:a16="http://schemas.microsoft.com/office/drawing/2014/main" id="{94D202B5-B834-4E8E-AF95-8D19FEFB086F}"/>
              </a:ext>
            </a:extLst>
          </p:cNvPr>
          <p:cNvSpPr txBox="1">
            <a:spLocks noGrp="1"/>
          </p:cNvSpPr>
          <p:nvPr>
            <p:ph type="title" idx="4294967295"/>
          </p:nvPr>
        </p:nvSpPr>
        <p:spPr/>
        <p:txBody>
          <a:bodyPr wrap="square">
            <a:noAutofit/>
          </a:bodyPr>
          <a:lstStyle/>
          <a:p>
            <a:pPr lvl="0"/>
            <a:r>
              <a:rPr lang="en-US"/>
              <a:t>Example NO</a:t>
            </a:r>
            <a:r>
              <a:rPr lang="en-US" baseline="-25000"/>
              <a:t>3</a:t>
            </a:r>
            <a:r>
              <a:rPr lang="en-US" baseline="30000"/>
              <a:t>-</a:t>
            </a:r>
          </a:p>
        </p:txBody>
      </p:sp>
      <p:sp>
        <p:nvSpPr>
          <p:cNvPr id="3" name="Text Placeholder 2">
            <a:extLst>
              <a:ext uri="{FF2B5EF4-FFF2-40B4-BE49-F238E27FC236}">
                <a16:creationId xmlns:a16="http://schemas.microsoft.com/office/drawing/2014/main" id="{C684E494-1348-4D8A-B843-1599F993ABDE}"/>
              </a:ext>
            </a:extLst>
          </p:cNvPr>
          <p:cNvSpPr txBox="1">
            <a:spLocks noGrp="1"/>
          </p:cNvSpPr>
          <p:nvPr>
            <p:ph type="body" idx="4294967295"/>
          </p:nvPr>
        </p:nvSpPr>
        <p:spPr>
          <a:xfrm>
            <a:off x="380880" y="1676160"/>
            <a:ext cx="5486399" cy="1904760"/>
          </a:xfrm>
        </p:spPr>
        <p:txBody>
          <a:bodyPr wrap="square"/>
          <a:lstStyle/>
          <a:p>
            <a:pPr lvl="0">
              <a:buClr>
                <a:srgbClr val="000000"/>
              </a:buClr>
              <a:buSzPct val="100000"/>
              <a:buAutoNum type="arabicParenR" startAt="3"/>
            </a:pPr>
            <a:r>
              <a:rPr lang="en-US" dirty="0"/>
              <a:t>Complete Octets, outside-in</a:t>
            </a:r>
          </a:p>
          <a:p>
            <a:pPr marL="0" lvl="1" indent="0" hangingPunct="0">
              <a:lnSpc>
                <a:spcPct val="100000"/>
              </a:lnSpc>
              <a:spcBef>
                <a:spcPts val="697"/>
              </a:spcBef>
              <a:buNone/>
              <a:tabLst>
                <a:tab pos="1828800" algn="l"/>
                <a:tab pos="2743199" algn="l"/>
                <a:tab pos="3657600" algn="l"/>
                <a:tab pos="4572000" algn="l"/>
                <a:tab pos="5486399" algn="l"/>
                <a:tab pos="6400799" algn="l"/>
                <a:tab pos="7315200" algn="l"/>
                <a:tab pos="8229600" algn="l"/>
                <a:tab pos="9144000" algn="l"/>
                <a:tab pos="10058400" algn="l"/>
              </a:tabLst>
            </a:pPr>
            <a:endParaRPr lang="en-US" sz="3200" dirty="0">
              <a:solidFill>
                <a:srgbClr val="000000"/>
              </a:solidFill>
              <a:highlight>
                <a:scrgbClr r="0" g="0" b="0">
                  <a:alpha val="0"/>
                </a:scrgbClr>
              </a:highlight>
              <a:latin typeface="Times New Roman" pitchFamily="18"/>
            </a:endParaRPr>
          </a:p>
        </p:txBody>
      </p:sp>
      <p:sp>
        <p:nvSpPr>
          <p:cNvPr id="4" name="Freeform: Shape 3">
            <a:extLst>
              <a:ext uri="{FF2B5EF4-FFF2-40B4-BE49-F238E27FC236}">
                <a16:creationId xmlns:a16="http://schemas.microsoft.com/office/drawing/2014/main" id="{4D2AF61E-615A-4C9C-B990-8A2EFCC88E76}"/>
              </a:ext>
            </a:extLst>
          </p:cNvPr>
          <p:cNvSpPr/>
          <p:nvPr/>
        </p:nvSpPr>
        <p:spPr>
          <a:xfrm>
            <a:off x="380880" y="3886200"/>
            <a:ext cx="5486399" cy="19051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Autofit/>
          </a:bodyPr>
          <a:lstStyle/>
          <a:p>
            <a:pPr marL="0" marR="0" lvl="0" indent="0" algn="l" rtl="0" hangingPunct="1">
              <a:lnSpc>
                <a:spcPct val="90000"/>
              </a:lnSpc>
              <a:spcBef>
                <a:spcPts val="799"/>
              </a:spcBef>
              <a:spcAft>
                <a:spcPts val="0"/>
              </a:spcAft>
              <a:buClr>
                <a:srgbClr val="000000"/>
              </a:buClr>
              <a:buSzPct val="100000"/>
              <a:buAutoNum type="arabicParenR" startAt="4"/>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Re-Count Electrons</a:t>
            </a:r>
          </a:p>
        </p:txBody>
      </p:sp>
      <p:sp>
        <p:nvSpPr>
          <p:cNvPr id="6" name="Freeform: Shape 5">
            <a:extLst>
              <a:ext uri="{FF2B5EF4-FFF2-40B4-BE49-F238E27FC236}">
                <a16:creationId xmlns:a16="http://schemas.microsoft.com/office/drawing/2014/main" id="{A821C361-C32B-4F3A-8C04-3EEC4D0A9F02}"/>
              </a:ext>
            </a:extLst>
          </p:cNvPr>
          <p:cNvSpPr/>
          <p:nvPr/>
        </p:nvSpPr>
        <p:spPr>
          <a:xfrm>
            <a:off x="903240" y="4641120"/>
            <a:ext cx="1823760" cy="1607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N = 5</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O</a:t>
            </a:r>
            <a:r>
              <a:rPr lang="en-US" sz="2400" b="0" i="0" u="none" strike="noStrike" cap="none" baseline="-25000" dirty="0">
                <a:ln>
                  <a:noFill/>
                </a:ln>
                <a:solidFill>
                  <a:srgbClr val="0066FF"/>
                </a:solidFill>
                <a:latin typeface="Times New Roman" pitchFamily="18"/>
                <a:ea typeface="Noto Sans CJK SC" pitchFamily="2"/>
                <a:cs typeface="Lohit Devanagari" pitchFamily="2"/>
              </a:rPr>
              <a:t>3</a:t>
            </a:r>
            <a:r>
              <a:rPr lang="en-US" sz="2400" b="0" i="0" u="none" strike="noStrike" cap="none" baseline="0" dirty="0">
                <a:ln>
                  <a:noFill/>
                </a:ln>
                <a:solidFill>
                  <a:srgbClr val="0066FF"/>
                </a:solidFill>
                <a:latin typeface="Times New Roman" pitchFamily="18"/>
                <a:ea typeface="Noto Sans CJK SC" pitchFamily="2"/>
                <a:cs typeface="Lohit Devanagari" pitchFamily="2"/>
              </a:rPr>
              <a:t> = 3∙6 =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 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Total = 24 e</a:t>
            </a:r>
            <a:r>
              <a:rPr lang="en-US" sz="2400" b="0" i="0" u="none" strike="noStrike" cap="none" baseline="30000" dirty="0">
                <a:ln>
                  <a:noFill/>
                </a:ln>
                <a:solidFill>
                  <a:srgbClr val="0066FF"/>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0E99190C-052E-4340-B128-A13DDF42B153}"/>
              </a:ext>
            </a:extLst>
          </p:cNvPr>
          <p:cNvSpPr/>
          <p:nvPr/>
        </p:nvSpPr>
        <p:spPr>
          <a:xfrm>
            <a:off x="3525740" y="4641120"/>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Start	24</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Used	6</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Left	18</a:t>
            </a:r>
          </a:p>
        </p:txBody>
      </p:sp>
      <p:sp>
        <p:nvSpPr>
          <p:cNvPr id="8" name="Freeform: Shape 7">
            <a:extLst>
              <a:ext uri="{FF2B5EF4-FFF2-40B4-BE49-F238E27FC236}">
                <a16:creationId xmlns:a16="http://schemas.microsoft.com/office/drawing/2014/main" id="{8F2FA770-F75D-43E0-B6CA-7C0079F07307}"/>
              </a:ext>
            </a:extLst>
          </p:cNvPr>
          <p:cNvSpPr/>
          <p:nvPr/>
        </p:nvSpPr>
        <p:spPr>
          <a:xfrm>
            <a:off x="6190738" y="4640841"/>
            <a:ext cx="224892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Start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Used	18</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66FF"/>
                </a:solidFill>
                <a:latin typeface="Times New Roman" pitchFamily="18"/>
                <a:ea typeface="Noto Sans CJK SC" pitchFamily="2"/>
                <a:cs typeface="Lohit Devanagari" pitchFamily="2"/>
              </a:rPr>
              <a:t>Left	0</a:t>
            </a:r>
          </a:p>
        </p:txBody>
      </p:sp>
      <p:pic>
        <p:nvPicPr>
          <p:cNvPr id="11" name="Picture 10">
            <a:extLst>
              <a:ext uri="{FF2B5EF4-FFF2-40B4-BE49-F238E27FC236}">
                <a16:creationId xmlns:a16="http://schemas.microsoft.com/office/drawing/2014/main" id="{7395B4D6-EA4C-4212-B788-E4E2B1AFA26B}"/>
              </a:ext>
            </a:extLst>
          </p:cNvPr>
          <p:cNvPicPr>
            <a:picLocks noChangeAspect="1"/>
          </p:cNvPicPr>
          <p:nvPr/>
        </p:nvPicPr>
        <p:blipFill>
          <a:blip r:embed="rId3"/>
          <a:stretch>
            <a:fillRect/>
          </a:stretch>
        </p:blipFill>
        <p:spPr>
          <a:xfrm>
            <a:off x="5120961" y="1398000"/>
            <a:ext cx="3642157" cy="253704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3"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wipe(left)">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name="page25">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5BE48A2D-EF63-424E-8F8A-F37361775A54}"/>
              </a:ext>
            </a:extLst>
          </p:cNvPr>
          <p:cNvSpPr>
            <a:spLocks noGrp="1"/>
          </p:cNvSpPr>
          <p:nvPr>
            <p:ph type="sldNum" sz="quarter" idx="12"/>
          </p:nvPr>
        </p:nvSpPr>
        <p:spPr/>
        <p:txBody>
          <a:bodyPr/>
          <a:lstStyle/>
          <a:p>
            <a:pPr lvl="0"/>
            <a:fld id="{0F7B1BB2-9E88-4891-8ADA-166EA99D2551}" type="slidenum">
              <a:rPr lang="en-US" smtClean="0"/>
              <a:t>25</a:t>
            </a:fld>
            <a:endParaRPr lang="en-US"/>
          </a:p>
        </p:txBody>
      </p:sp>
      <p:sp>
        <p:nvSpPr>
          <p:cNvPr id="2" name="Title 1">
            <a:extLst>
              <a:ext uri="{FF2B5EF4-FFF2-40B4-BE49-F238E27FC236}">
                <a16:creationId xmlns:a16="http://schemas.microsoft.com/office/drawing/2014/main" id="{9B898A83-0912-475E-B450-21139F500119}"/>
              </a:ext>
            </a:extLst>
          </p:cNvPr>
          <p:cNvSpPr txBox="1">
            <a:spLocks noGrp="1"/>
          </p:cNvSpPr>
          <p:nvPr>
            <p:ph type="title" idx="4294967295"/>
          </p:nvPr>
        </p:nvSpPr>
        <p:spPr/>
        <p:txBody>
          <a:bodyPr wrap="square">
            <a:noAutofit/>
          </a:bodyPr>
          <a:lstStyle/>
          <a:p>
            <a:pPr lvl="0"/>
            <a:r>
              <a:rPr lang="en-US"/>
              <a:t>Example NO</a:t>
            </a:r>
            <a:r>
              <a:rPr lang="en-US" baseline="-25000"/>
              <a:t>3</a:t>
            </a:r>
            <a:r>
              <a:rPr lang="en-US" baseline="30000"/>
              <a:t>-</a:t>
            </a:r>
          </a:p>
        </p:txBody>
      </p:sp>
      <p:sp>
        <p:nvSpPr>
          <p:cNvPr id="3" name="Text Placeholder 2">
            <a:extLst>
              <a:ext uri="{FF2B5EF4-FFF2-40B4-BE49-F238E27FC236}">
                <a16:creationId xmlns:a16="http://schemas.microsoft.com/office/drawing/2014/main" id="{FA08B71D-42CC-434D-8EDD-87178E436F3F}"/>
              </a:ext>
            </a:extLst>
          </p:cNvPr>
          <p:cNvSpPr txBox="1">
            <a:spLocks noGrp="1"/>
          </p:cNvSpPr>
          <p:nvPr>
            <p:ph type="body" idx="4294967295"/>
          </p:nvPr>
        </p:nvSpPr>
        <p:spPr>
          <a:xfrm>
            <a:off x="380880" y="2057400"/>
            <a:ext cx="5486399" cy="1905120"/>
          </a:xfrm>
        </p:spPr>
        <p:txBody>
          <a:bodyPr wrap="square">
            <a:normAutofit lnSpcReduction="10000"/>
          </a:bodyPr>
          <a:lstStyle/>
          <a:p>
            <a:pPr lvl="0">
              <a:lnSpc>
                <a:spcPct val="90000"/>
              </a:lnSpc>
              <a:spcBef>
                <a:spcPts val="697"/>
              </a:spcBef>
              <a:buClr>
                <a:srgbClr val="000000"/>
              </a:buClr>
              <a:buSzPct val="100000"/>
              <a:buAutoNum type="arabicParenR" startAt="5"/>
            </a:pPr>
            <a:r>
              <a:rPr lang="en-US" sz="2800" dirty="0"/>
              <a:t>If central atom does not have octet, bring in electron pairs from outside atoms to share</a:t>
            </a:r>
          </a:p>
          <a:p>
            <a:pPr marL="0" lvl="1" indent="0" hangingPunct="0">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follow common bonding patterns if possible</a:t>
            </a:r>
          </a:p>
        </p:txBody>
      </p:sp>
      <p:pic>
        <p:nvPicPr>
          <p:cNvPr id="9" name="Picture 8">
            <a:extLst>
              <a:ext uri="{FF2B5EF4-FFF2-40B4-BE49-F238E27FC236}">
                <a16:creationId xmlns:a16="http://schemas.microsoft.com/office/drawing/2014/main" id="{760D5964-B35E-4461-AF7E-652B3BB821DF}"/>
              </a:ext>
            </a:extLst>
          </p:cNvPr>
          <p:cNvPicPr>
            <a:picLocks noChangeAspect="1"/>
          </p:cNvPicPr>
          <p:nvPr/>
        </p:nvPicPr>
        <p:blipFill>
          <a:blip r:embed="rId3"/>
          <a:stretch>
            <a:fillRect/>
          </a:stretch>
        </p:blipFill>
        <p:spPr>
          <a:xfrm>
            <a:off x="5791121" y="1564254"/>
            <a:ext cx="2946717" cy="2052613"/>
          </a:xfrm>
          <a:prstGeom prst="rect">
            <a:avLst/>
          </a:prstGeom>
        </p:spPr>
      </p:pic>
      <p:pic>
        <p:nvPicPr>
          <p:cNvPr id="11" name="Picture 10">
            <a:extLst>
              <a:ext uri="{FF2B5EF4-FFF2-40B4-BE49-F238E27FC236}">
                <a16:creationId xmlns:a16="http://schemas.microsoft.com/office/drawing/2014/main" id="{B7376B8A-451E-4C7C-BEEA-946857D8E794}"/>
              </a:ext>
            </a:extLst>
          </p:cNvPr>
          <p:cNvPicPr>
            <a:picLocks noChangeAspect="1"/>
          </p:cNvPicPr>
          <p:nvPr/>
        </p:nvPicPr>
        <p:blipFill>
          <a:blip r:embed="rId4"/>
          <a:stretch>
            <a:fillRect/>
          </a:stretch>
        </p:blipFill>
        <p:spPr>
          <a:xfrm>
            <a:off x="5687874" y="3983296"/>
            <a:ext cx="3153213" cy="2142568"/>
          </a:xfrm>
          <a:prstGeom prst="rect">
            <a:avLst/>
          </a:prstGeom>
        </p:spPr>
      </p:pic>
      <p:sp>
        <p:nvSpPr>
          <p:cNvPr id="12" name="Freeform: Shape 11">
            <a:extLst>
              <a:ext uri="{FF2B5EF4-FFF2-40B4-BE49-F238E27FC236}">
                <a16:creationId xmlns:a16="http://schemas.microsoft.com/office/drawing/2014/main" id="{FE276D94-E3E5-4EC9-886C-9FF54534E1E6}"/>
              </a:ext>
            </a:extLst>
          </p:cNvPr>
          <p:cNvSpPr/>
          <p:nvPr/>
        </p:nvSpPr>
        <p:spPr>
          <a:xfrm>
            <a:off x="7904907" y="3185227"/>
            <a:ext cx="266760" cy="431640"/>
          </a:xfrm>
          <a:custGeom>
            <a:avLst/>
            <a:gdLst>
              <a:gd name="f0" fmla="val 0"/>
              <a:gd name="f1" fmla="val 168"/>
              <a:gd name="f2" fmla="val 272"/>
              <a:gd name="f3" fmla="val 192"/>
              <a:gd name="f4" fmla="val 108"/>
              <a:gd name="f5" fmla="val 232"/>
              <a:gd name="f6" fmla="val 48"/>
              <a:gd name="f7" fmla="val 24"/>
              <a:gd name="f8" fmla="val 240"/>
              <a:gd name="f9" fmla="val 208"/>
              <a:gd name="f10" fmla="val 12"/>
              <a:gd name="f11" fmla="val 104"/>
            </a:gdLst>
            <a:ahLst/>
            <a:cxnLst>
              <a:cxn ang="3cd4">
                <a:pos x="hc" y="t"/>
              </a:cxn>
              <a:cxn ang="0">
                <a:pos x="r" y="vc"/>
              </a:cxn>
              <a:cxn ang="cd4">
                <a:pos x="hc" y="b"/>
              </a:cxn>
              <a:cxn ang="cd2">
                <a:pos x="l" y="vc"/>
              </a:cxn>
            </a:cxnLst>
            <a:rect l="l" t="t" r="r" b="b"/>
            <a:pathLst>
              <a:path w="168" h="272">
                <a:moveTo>
                  <a:pt x="f1" y="f3"/>
                </a:moveTo>
                <a:cubicBezTo>
                  <a:pt x="f4" y="f5"/>
                  <a:pt x="f6" y="f2"/>
                  <a:pt x="f7" y="f8"/>
                </a:cubicBezTo>
                <a:cubicBezTo>
                  <a:pt x="f0" y="f9"/>
                  <a:pt x="f10" y="f11"/>
                  <a:pt x="f7" y="f0"/>
                </a:cubicBezTo>
              </a:path>
            </a:pathLst>
          </a:custGeom>
          <a:noFill/>
          <a:ln w="28440">
            <a:solidFill>
              <a:srgbClr val="0066FF"/>
            </a:solidFill>
            <a:prstDash val="solid"/>
            <a:round/>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Exceptions to the Octet Rule">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EBB38A1B-8908-4587-AA32-8B915944A398}"/>
              </a:ext>
            </a:extLst>
          </p:cNvPr>
          <p:cNvSpPr>
            <a:spLocks noGrp="1"/>
          </p:cNvSpPr>
          <p:nvPr>
            <p:ph type="sldNum" sz="quarter" idx="12"/>
          </p:nvPr>
        </p:nvSpPr>
        <p:spPr/>
        <p:txBody>
          <a:bodyPr/>
          <a:lstStyle/>
          <a:p>
            <a:pPr lvl="0"/>
            <a:fld id="{1226AF46-41DD-4FF7-87D3-DB96D7A73F0B}" type="slidenum">
              <a:rPr lang="en-US" smtClean="0"/>
              <a:t>26</a:t>
            </a:fld>
            <a:endParaRPr lang="en-US"/>
          </a:p>
        </p:txBody>
      </p:sp>
      <p:sp>
        <p:nvSpPr>
          <p:cNvPr id="2" name="Title 1">
            <a:extLst>
              <a:ext uri="{FF2B5EF4-FFF2-40B4-BE49-F238E27FC236}">
                <a16:creationId xmlns:a16="http://schemas.microsoft.com/office/drawing/2014/main" id="{E0556F7D-C484-4C3A-AEAE-7526CAC8FDC0}"/>
              </a:ext>
            </a:extLst>
          </p:cNvPr>
          <p:cNvSpPr txBox="1">
            <a:spLocks noGrp="1"/>
          </p:cNvSpPr>
          <p:nvPr>
            <p:ph type="title" idx="4294967295"/>
          </p:nvPr>
        </p:nvSpPr>
        <p:spPr>
          <a:xfrm>
            <a:off x="685799" y="228240"/>
            <a:ext cx="7772400" cy="762120"/>
          </a:xfrm>
        </p:spPr>
        <p:txBody>
          <a:bodyPr wrap="square" lIns="90360" tIns="44280" rIns="90360" bIns="44280">
            <a:noAutofit/>
          </a:bodyPr>
          <a:lstStyle/>
          <a:p>
            <a:pPr lvl="0"/>
            <a:r>
              <a:rPr lang="en-US"/>
              <a:t>Exceptions to the Octet Rule</a:t>
            </a:r>
          </a:p>
        </p:txBody>
      </p:sp>
      <p:sp>
        <p:nvSpPr>
          <p:cNvPr id="3" name="Text Placeholder 2">
            <a:extLst>
              <a:ext uri="{FF2B5EF4-FFF2-40B4-BE49-F238E27FC236}">
                <a16:creationId xmlns:a16="http://schemas.microsoft.com/office/drawing/2014/main" id="{E2FB68AD-376A-466F-8C71-0908D0188FBC}"/>
              </a:ext>
            </a:extLst>
          </p:cNvPr>
          <p:cNvSpPr txBox="1">
            <a:spLocks noGrp="1"/>
          </p:cNvSpPr>
          <p:nvPr>
            <p:ph type="body" idx="4294967295"/>
          </p:nvPr>
        </p:nvSpPr>
        <p:spPr>
          <a:xfrm>
            <a:off x="380880" y="1066680"/>
            <a:ext cx="8382240" cy="5029200"/>
          </a:xfrm>
        </p:spPr>
        <p:txBody>
          <a:bodyPr wrap="square" lIns="90360" tIns="44280" rIns="90360" bIns="44280"/>
          <a:lstStyle/>
          <a:p>
            <a:pPr lvl="0">
              <a:spcBef>
                <a:spcPts val="598"/>
              </a:spcBef>
              <a:buClr>
                <a:srgbClr val="000000"/>
              </a:buClr>
              <a:buSzPct val="100000"/>
              <a:buFont typeface="Times New Roman" pitchFamily="18"/>
              <a:buChar char="•"/>
            </a:pPr>
            <a:r>
              <a:rPr lang="en-US" sz="2800" dirty="0"/>
              <a:t>H &amp; Li, lose one electron to form cation</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Li now has electron configuration like He</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H can also share or gain one electron to have configuration like He</a:t>
            </a:r>
          </a:p>
          <a:p>
            <a:pPr lvl="0">
              <a:spcBef>
                <a:spcPts val="697"/>
              </a:spcBef>
              <a:buClr>
                <a:srgbClr val="000000"/>
              </a:buClr>
              <a:buSzPct val="100000"/>
              <a:buFont typeface="Times New Roman" pitchFamily="18"/>
              <a:buChar char="•"/>
            </a:pPr>
            <a:r>
              <a:rPr lang="en-US" sz="2800" dirty="0"/>
              <a:t>Be shares 2 electrons to form two single bonds</a:t>
            </a:r>
          </a:p>
          <a:p>
            <a:pPr lvl="0">
              <a:spcBef>
                <a:spcPts val="697"/>
              </a:spcBef>
              <a:buClr>
                <a:srgbClr val="000000"/>
              </a:buClr>
              <a:buSzPct val="100000"/>
              <a:buFont typeface="Times New Roman" pitchFamily="18"/>
              <a:buChar char="•"/>
            </a:pPr>
            <a:r>
              <a:rPr lang="en-US" sz="2800" dirty="0"/>
              <a:t>B shares 3 electrons to form three single bonds</a:t>
            </a:r>
          </a:p>
          <a:p>
            <a:pPr lvl="0">
              <a:spcBef>
                <a:spcPts val="598"/>
              </a:spcBef>
              <a:buClr>
                <a:srgbClr val="000000"/>
              </a:buClr>
              <a:buSzPct val="100000"/>
              <a:buFont typeface="Times New Roman" pitchFamily="18"/>
              <a:buChar char="•"/>
            </a:pPr>
            <a:r>
              <a:rPr lang="en-US" sz="2800" dirty="0"/>
              <a:t>expanded octets for elements in Period 3 or below</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using empty valence </a:t>
            </a:r>
            <a:r>
              <a:rPr lang="en-US" i="1" dirty="0">
                <a:solidFill>
                  <a:srgbClr val="000000"/>
                </a:solidFill>
                <a:highlight>
                  <a:scrgbClr r="0" g="0" b="0">
                    <a:alpha val="0"/>
                  </a:scrgbClr>
                </a:highlight>
                <a:latin typeface="Times New Roman" pitchFamily="18"/>
              </a:rPr>
              <a:t>d</a:t>
            </a:r>
            <a:r>
              <a:rPr lang="en-US" dirty="0">
                <a:solidFill>
                  <a:srgbClr val="000000"/>
                </a:solidFill>
                <a:highlight>
                  <a:scrgbClr r="0" g="0" b="0">
                    <a:alpha val="0"/>
                  </a:scrgbClr>
                </a:highlight>
                <a:latin typeface="Times New Roman" pitchFamily="18"/>
              </a:rPr>
              <a:t> orbitals</a:t>
            </a:r>
          </a:p>
          <a:p>
            <a:pPr lvl="0">
              <a:spcBef>
                <a:spcPts val="697"/>
              </a:spcBef>
              <a:buClr>
                <a:srgbClr val="000000"/>
              </a:buClr>
              <a:buSzPct val="100000"/>
              <a:buFont typeface="Times New Roman" pitchFamily="18"/>
              <a:buChar char="•"/>
            </a:pPr>
            <a:r>
              <a:rPr lang="en-US" sz="2800" dirty="0"/>
              <a:t>some molecules have odd numbers of electrons</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NO</a:t>
            </a:r>
          </a:p>
        </p:txBody>
      </p:sp>
      <p:pic>
        <p:nvPicPr>
          <p:cNvPr id="7" name="Picture 6">
            <a:extLst>
              <a:ext uri="{FF2B5EF4-FFF2-40B4-BE49-F238E27FC236}">
                <a16:creationId xmlns:a16="http://schemas.microsoft.com/office/drawing/2014/main" id="{5EDE7367-78BB-44C3-847C-1A6A6216B950}"/>
              </a:ext>
            </a:extLst>
          </p:cNvPr>
          <p:cNvPicPr>
            <a:picLocks noChangeAspect="1"/>
          </p:cNvPicPr>
          <p:nvPr/>
        </p:nvPicPr>
        <p:blipFill>
          <a:blip r:embed="rId3"/>
          <a:stretch>
            <a:fillRect/>
          </a:stretch>
        </p:blipFill>
        <p:spPr>
          <a:xfrm>
            <a:off x="2590921" y="5230458"/>
            <a:ext cx="2936240" cy="1399302"/>
          </a:xfrm>
          <a:prstGeom prst="rect">
            <a:avLst/>
          </a:prstGeom>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Resonance">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E31E519-D461-4837-ACF7-CA343656AF01}"/>
              </a:ext>
            </a:extLst>
          </p:cNvPr>
          <p:cNvSpPr>
            <a:spLocks noGrp="1"/>
          </p:cNvSpPr>
          <p:nvPr>
            <p:ph type="sldNum" sz="quarter" idx="12"/>
          </p:nvPr>
        </p:nvSpPr>
        <p:spPr/>
        <p:txBody>
          <a:bodyPr/>
          <a:lstStyle/>
          <a:p>
            <a:pPr lvl="0"/>
            <a:fld id="{B483434A-CC4A-4C34-A780-DA4AF7D5D214}" type="slidenum">
              <a:rPr lang="en-US" smtClean="0"/>
              <a:t>27</a:t>
            </a:fld>
            <a:endParaRPr lang="en-US"/>
          </a:p>
        </p:txBody>
      </p:sp>
      <p:sp>
        <p:nvSpPr>
          <p:cNvPr id="2" name="Title 1">
            <a:extLst>
              <a:ext uri="{FF2B5EF4-FFF2-40B4-BE49-F238E27FC236}">
                <a16:creationId xmlns:a16="http://schemas.microsoft.com/office/drawing/2014/main" id="{504EB0FE-D7AE-49E7-87D8-41893AA46C8A}"/>
              </a:ext>
            </a:extLst>
          </p:cNvPr>
          <p:cNvSpPr txBox="1">
            <a:spLocks noGrp="1"/>
          </p:cNvSpPr>
          <p:nvPr>
            <p:ph type="title" idx="4294967295"/>
          </p:nvPr>
        </p:nvSpPr>
        <p:spPr/>
        <p:txBody>
          <a:bodyPr wrap="square">
            <a:noAutofit/>
          </a:bodyPr>
          <a:lstStyle/>
          <a:p>
            <a:pPr lvl="0"/>
            <a:r>
              <a:rPr lang="en-US"/>
              <a:t>Resonance</a:t>
            </a:r>
          </a:p>
        </p:txBody>
      </p:sp>
      <p:sp>
        <p:nvSpPr>
          <p:cNvPr id="3" name="Text Placeholder 2">
            <a:extLst>
              <a:ext uri="{FF2B5EF4-FFF2-40B4-BE49-F238E27FC236}">
                <a16:creationId xmlns:a16="http://schemas.microsoft.com/office/drawing/2014/main" id="{F9CF7819-E8BB-41D0-89BF-410D45EC95E8}"/>
              </a:ext>
            </a:extLst>
          </p:cNvPr>
          <p:cNvSpPr txBox="1">
            <a:spLocks noGrp="1"/>
          </p:cNvSpPr>
          <p:nvPr>
            <p:ph type="body" idx="4294967295"/>
          </p:nvPr>
        </p:nvSpPr>
        <p:spPr>
          <a:xfrm>
            <a:off x="685799" y="1752479"/>
            <a:ext cx="7772400" cy="4114800"/>
          </a:xfrm>
        </p:spPr>
        <p:txBody>
          <a:bodyPr wrap="square"/>
          <a:lstStyle/>
          <a:p>
            <a:pPr lvl="0">
              <a:lnSpc>
                <a:spcPct val="90000"/>
              </a:lnSpc>
              <a:buClr>
                <a:srgbClr val="000000"/>
              </a:buClr>
              <a:buSzPct val="100000"/>
              <a:buFont typeface="Times New Roman" pitchFamily="18"/>
              <a:buChar char="•"/>
            </a:pPr>
            <a:r>
              <a:rPr lang="en-US" dirty="0"/>
              <a:t>we can often draw more than one valid Lewis structure for a molecule or ion</a:t>
            </a:r>
          </a:p>
          <a:p>
            <a:pPr lvl="0">
              <a:lnSpc>
                <a:spcPct val="90000"/>
              </a:lnSpc>
              <a:buClr>
                <a:srgbClr val="000000"/>
              </a:buClr>
              <a:buSzPct val="100000"/>
              <a:buFont typeface="Times New Roman" pitchFamily="18"/>
              <a:buChar char="•"/>
            </a:pPr>
            <a:r>
              <a:rPr lang="en-US" dirty="0"/>
              <a:t>in other words, no one Lewis structure can adequately describe the actual structure of the molecule</a:t>
            </a:r>
          </a:p>
          <a:p>
            <a:pPr lvl="0">
              <a:lnSpc>
                <a:spcPct val="90000"/>
              </a:lnSpc>
              <a:buClr>
                <a:srgbClr val="000000"/>
              </a:buClr>
              <a:buSzPct val="100000"/>
              <a:buFont typeface="Times New Roman" pitchFamily="18"/>
              <a:buChar char="•"/>
            </a:pPr>
            <a:r>
              <a:rPr lang="en-US" dirty="0"/>
              <a:t>the actual molecule will have some characteristics of all the valid Lewis structures we can draw</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8.xml><?xml version="1.0" encoding="utf-8"?>
<p:sld xmlns:a="http://schemas.openxmlformats.org/drawingml/2006/main" xmlns:r="http://schemas.openxmlformats.org/officeDocument/2006/relationships" xmlns:p="http://schemas.openxmlformats.org/presentationml/2006/main">
  <p:cSld name="page28">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A9717747-54F7-4A42-BD23-4A4B0D3A13F9}"/>
              </a:ext>
            </a:extLst>
          </p:cNvPr>
          <p:cNvSpPr>
            <a:spLocks noGrp="1"/>
          </p:cNvSpPr>
          <p:nvPr>
            <p:ph type="sldNum" sz="quarter" idx="12"/>
          </p:nvPr>
        </p:nvSpPr>
        <p:spPr/>
        <p:txBody>
          <a:bodyPr/>
          <a:lstStyle/>
          <a:p>
            <a:pPr lvl="0"/>
            <a:fld id="{0B9B7EC2-8FC8-4FC1-85FF-2B8A20E3CF29}" type="slidenum">
              <a:rPr lang="en-US" smtClean="0"/>
              <a:t>28</a:t>
            </a:fld>
            <a:endParaRPr lang="en-US"/>
          </a:p>
        </p:txBody>
      </p:sp>
      <p:sp>
        <p:nvSpPr>
          <p:cNvPr id="2" name="Title 1">
            <a:extLst>
              <a:ext uri="{FF2B5EF4-FFF2-40B4-BE49-F238E27FC236}">
                <a16:creationId xmlns:a16="http://schemas.microsoft.com/office/drawing/2014/main" id="{5FC1E59E-C01D-4650-A8B1-A07154F38A9A}"/>
              </a:ext>
            </a:extLst>
          </p:cNvPr>
          <p:cNvSpPr txBox="1">
            <a:spLocks noGrp="1"/>
          </p:cNvSpPr>
          <p:nvPr>
            <p:ph type="title" idx="4294967295"/>
          </p:nvPr>
        </p:nvSpPr>
        <p:spPr>
          <a:xfrm>
            <a:off x="685799" y="228240"/>
            <a:ext cx="7772400" cy="685799"/>
          </a:xfrm>
        </p:spPr>
        <p:txBody>
          <a:bodyPr wrap="square">
            <a:noAutofit/>
          </a:bodyPr>
          <a:lstStyle/>
          <a:p>
            <a:pPr lvl="0"/>
            <a:r>
              <a:rPr lang="en-US"/>
              <a:t>Resonance</a:t>
            </a:r>
          </a:p>
        </p:txBody>
      </p:sp>
      <p:sp>
        <p:nvSpPr>
          <p:cNvPr id="3" name="Text Placeholder 2">
            <a:extLst>
              <a:ext uri="{FF2B5EF4-FFF2-40B4-BE49-F238E27FC236}">
                <a16:creationId xmlns:a16="http://schemas.microsoft.com/office/drawing/2014/main" id="{642821F1-CF3A-4DDB-98A9-A4AC41BE9113}"/>
              </a:ext>
            </a:extLst>
          </p:cNvPr>
          <p:cNvSpPr txBox="1">
            <a:spLocks noGrp="1"/>
          </p:cNvSpPr>
          <p:nvPr>
            <p:ph type="body" idx="4294967295"/>
          </p:nvPr>
        </p:nvSpPr>
        <p:spPr>
          <a:xfrm>
            <a:off x="228600" y="914400"/>
            <a:ext cx="8686800" cy="4495680"/>
          </a:xfrm>
        </p:spPr>
        <p:txBody>
          <a:bodyPr wrap="square"/>
          <a:lstStyle/>
          <a:p>
            <a:pPr lvl="0">
              <a:spcBef>
                <a:spcPts val="697"/>
              </a:spcBef>
              <a:buClr>
                <a:srgbClr val="000000"/>
              </a:buClr>
              <a:buSzPct val="100000"/>
              <a:buFont typeface="Times New Roman" pitchFamily="18"/>
              <a:buChar char="•"/>
            </a:pPr>
            <a:r>
              <a:rPr lang="en-US" sz="2800" dirty="0"/>
              <a:t>Lewis structures often do not accurately represent the electron distribution in a molecule</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Lewis structures imply that O</a:t>
            </a:r>
            <a:r>
              <a:rPr lang="en-US" baseline="-25000" dirty="0">
                <a:solidFill>
                  <a:srgbClr val="000000"/>
                </a:solidFill>
                <a:highlight>
                  <a:scrgbClr r="0" g="0" b="0">
                    <a:alpha val="0"/>
                  </a:scrgbClr>
                </a:highlight>
                <a:latin typeface="Times New Roman" pitchFamily="18"/>
              </a:rPr>
              <a:t>3</a:t>
            </a:r>
            <a:r>
              <a:rPr lang="en-US" dirty="0">
                <a:solidFill>
                  <a:srgbClr val="000000"/>
                </a:solidFill>
                <a:highlight>
                  <a:scrgbClr r="0" g="0" b="0">
                    <a:alpha val="0"/>
                  </a:scrgbClr>
                </a:highlight>
                <a:latin typeface="Times New Roman" pitchFamily="18"/>
              </a:rPr>
              <a:t> has a single (147 pm) and double (121 pm) bond, but actual bond length is between,   (128 pm)</a:t>
            </a:r>
          </a:p>
          <a:p>
            <a:pPr lvl="0">
              <a:spcBef>
                <a:spcPts val="697"/>
              </a:spcBef>
              <a:buClr>
                <a:srgbClr val="000000"/>
              </a:buClr>
              <a:buSzPct val="100000"/>
              <a:buFont typeface="Times New Roman" pitchFamily="18"/>
              <a:buChar char="•"/>
            </a:pPr>
            <a:r>
              <a:rPr lang="en-US" sz="2800" dirty="0"/>
              <a:t>Real molecule is a </a:t>
            </a:r>
            <a:r>
              <a:rPr lang="en-US" sz="2800" i="1" dirty="0"/>
              <a:t>hybrid</a:t>
            </a:r>
            <a:r>
              <a:rPr lang="en-US" sz="2800" dirty="0"/>
              <a:t> of all possible Lewis structures</a:t>
            </a:r>
          </a:p>
          <a:p>
            <a:pPr lvl="0">
              <a:spcBef>
                <a:spcPts val="697"/>
              </a:spcBef>
              <a:buClr>
                <a:srgbClr val="000000"/>
              </a:buClr>
              <a:buSzPct val="100000"/>
              <a:buFont typeface="Times New Roman" pitchFamily="18"/>
              <a:buChar char="•"/>
            </a:pPr>
            <a:r>
              <a:rPr lang="en-US" sz="2800" dirty="0"/>
              <a:t>Resonance</a:t>
            </a:r>
            <a:r>
              <a:rPr lang="en-US" sz="2400" b="1" dirty="0"/>
              <a:t> </a:t>
            </a:r>
            <a:r>
              <a:rPr lang="en-US" sz="2800" dirty="0"/>
              <a:t>stabilizes the molecule</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maximum stabilization comes when resonance forms contribute equally to the hybrid</a:t>
            </a:r>
          </a:p>
        </p:txBody>
      </p:sp>
      <p:graphicFrame>
        <p:nvGraphicFramePr>
          <p:cNvPr id="4" name="Object 3">
            <a:extLst>
              <a:ext uri="{FF2B5EF4-FFF2-40B4-BE49-F238E27FC236}">
                <a16:creationId xmlns:a16="http://schemas.microsoft.com/office/drawing/2014/main" id="{ED39C6D7-A033-44E4-B6EF-E0D1C6370B76}"/>
              </a:ext>
            </a:extLst>
          </p:cNvPr>
          <p:cNvGraphicFramePr/>
          <p:nvPr/>
        </p:nvGraphicFramePr>
        <p:xfrm>
          <a:off x="1828800" y="5105520"/>
          <a:ext cx="5372280" cy="907919"/>
        </p:xfrm>
        <a:graphic>
          <a:graphicData uri="http://schemas.openxmlformats.org/presentationml/2006/ole">
            <mc:AlternateContent xmlns:mc="http://schemas.openxmlformats.org/markup-compatibility/2006">
              <mc:Choice xmlns:v="urn:schemas-microsoft-com:vml" Requires="v">
                <p:oleObj spid="_x0000_s1030" r:id="rId4" imgW="14325600" imgH="5467350" progId="">
                  <p:embed/>
                </p:oleObj>
              </mc:Choice>
              <mc:Fallback>
                <p:oleObj r:id="rId4" imgW="14325600" imgH="5467350" progId="">
                  <p:embed/>
                  <p:pic>
                    <p:nvPicPr>
                      <p:cNvPr id="0" name=""/>
                      <p:cNvPicPr/>
                      <p:nvPr/>
                    </p:nvPicPr>
                    <p:blipFill>
                      <a:blip r:embed="rId5"/>
                      <a:stretch>
                        <a:fillRect/>
                      </a:stretch>
                    </p:blipFill>
                    <p:spPr>
                      <a:xfrm>
                        <a:off x="1828800" y="5105520"/>
                        <a:ext cx="5372280" cy="907919"/>
                      </a:xfrm>
                      <a:prstGeom prst="rect">
                        <a:avLst/>
                      </a:prstGeom>
                      <a:noFill/>
                      <a:ln>
                        <a:noFill/>
                      </a:ln>
                    </p:spPr>
                  </p:pic>
                </p:oleObj>
              </mc:Fallback>
            </mc:AlternateContent>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1"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grpId="1"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29.xml><?xml version="1.0" encoding="utf-8"?>
<p:sld xmlns:a="http://schemas.openxmlformats.org/drawingml/2006/main" xmlns:r="http://schemas.openxmlformats.org/officeDocument/2006/relationships" xmlns:p="http://schemas.openxmlformats.org/presentationml/2006/main">
  <p:cSld name="Drawing Resonance Structures">
    <p:spTree>
      <p:nvGrpSpPr>
        <p:cNvPr id="1" name=""/>
        <p:cNvGrpSpPr/>
        <p:nvPr/>
      </p:nvGrpSpPr>
      <p:grpSpPr>
        <a:xfrm>
          <a:off x="0" y="0"/>
          <a:ext cx="0" cy="0"/>
          <a:chOff x="0" y="0"/>
          <a:chExt cx="0" cy="0"/>
        </a:xfrm>
      </p:grpSpPr>
      <p:sp>
        <p:nvSpPr>
          <p:cNvPr id="8" name="Slide Number Placeholder 3">
            <a:extLst>
              <a:ext uri="{FF2B5EF4-FFF2-40B4-BE49-F238E27FC236}">
                <a16:creationId xmlns:a16="http://schemas.microsoft.com/office/drawing/2014/main" id="{67F9CBF7-72DE-429D-9128-2BCC8E22DC1B}"/>
              </a:ext>
            </a:extLst>
          </p:cNvPr>
          <p:cNvSpPr>
            <a:spLocks noGrp="1"/>
          </p:cNvSpPr>
          <p:nvPr>
            <p:ph type="sldNum" sz="quarter" idx="12"/>
          </p:nvPr>
        </p:nvSpPr>
        <p:spPr/>
        <p:txBody>
          <a:bodyPr/>
          <a:lstStyle/>
          <a:p>
            <a:pPr lvl="0"/>
            <a:fld id="{EFC9EA0A-9322-4404-808D-70D437DF5BF0}" type="slidenum">
              <a:rPr lang="en-US" smtClean="0"/>
              <a:t>29</a:t>
            </a:fld>
            <a:endParaRPr lang="en-US"/>
          </a:p>
        </p:txBody>
      </p:sp>
      <p:sp>
        <p:nvSpPr>
          <p:cNvPr id="2" name="Title 1">
            <a:extLst>
              <a:ext uri="{FF2B5EF4-FFF2-40B4-BE49-F238E27FC236}">
                <a16:creationId xmlns:a16="http://schemas.microsoft.com/office/drawing/2014/main" id="{7FFBB64F-810B-4E46-BBC9-BF1A841BB2C2}"/>
              </a:ext>
            </a:extLst>
          </p:cNvPr>
          <p:cNvSpPr txBox="1">
            <a:spLocks noGrp="1"/>
          </p:cNvSpPr>
          <p:nvPr>
            <p:ph type="title" idx="4294967295"/>
          </p:nvPr>
        </p:nvSpPr>
        <p:spPr>
          <a:xfrm>
            <a:off x="838080" y="304560"/>
            <a:ext cx="7772400" cy="990360"/>
          </a:xfrm>
        </p:spPr>
        <p:txBody>
          <a:bodyPr wrap="square">
            <a:noAutofit/>
          </a:bodyPr>
          <a:lstStyle/>
          <a:p>
            <a:pPr lvl="0"/>
            <a:r>
              <a:rPr lang="en-US"/>
              <a:t>Drawing Resonance Structures</a:t>
            </a:r>
          </a:p>
        </p:txBody>
      </p:sp>
      <p:sp>
        <p:nvSpPr>
          <p:cNvPr id="3" name="Freeform: Shape 2">
            <a:extLst>
              <a:ext uri="{FF2B5EF4-FFF2-40B4-BE49-F238E27FC236}">
                <a16:creationId xmlns:a16="http://schemas.microsoft.com/office/drawing/2014/main" id="{FAB71F55-CF8B-4280-A7CC-2130A0B2092D}"/>
              </a:ext>
            </a:extLst>
          </p:cNvPr>
          <p:cNvSpPr/>
          <p:nvPr/>
        </p:nvSpPr>
        <p:spPr>
          <a:xfrm>
            <a:off x="380880" y="1676519"/>
            <a:ext cx="4648320" cy="378783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0000"/>
                </a:solidFill>
                <a:latin typeface="Times New Roman" pitchFamily="18"/>
                <a:ea typeface="Noto Sans CJK SC" pitchFamily="2"/>
                <a:cs typeface="Lohit Devanagari" pitchFamily="2"/>
              </a:rPr>
              <a:t>draw first Lewis structure that maximizes octets</a:t>
            </a:r>
          </a:p>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dirty="0">
              <a:ln>
                <a:noFill/>
              </a:ln>
              <a:solidFill>
                <a:srgbClr val="000000"/>
              </a:solidFill>
              <a:latin typeface="Times New Roman" pitchFamily="18"/>
              <a:ea typeface="Noto Sans CJK SC" pitchFamily="2"/>
              <a:cs typeface="Lohit Devanagari" pitchFamily="2"/>
            </a:endParaRPr>
          </a:p>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0000"/>
                </a:solidFill>
                <a:latin typeface="Times New Roman" pitchFamily="18"/>
                <a:ea typeface="Noto Sans CJK SC" pitchFamily="2"/>
                <a:cs typeface="Lohit Devanagari" pitchFamily="2"/>
              </a:rPr>
              <a:t>move electron pairs from  outside atoms to share with central atoms</a:t>
            </a:r>
          </a:p>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dirty="0">
              <a:ln>
                <a:noFill/>
              </a:ln>
              <a:solidFill>
                <a:srgbClr val="000000"/>
              </a:solidFill>
              <a:latin typeface="Times New Roman" pitchFamily="18"/>
              <a:ea typeface="Noto Sans CJK SC" pitchFamily="2"/>
              <a:cs typeface="Lohit Devanagari" pitchFamily="2"/>
            </a:endParaRPr>
          </a:p>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000000"/>
                </a:solidFill>
                <a:latin typeface="Times New Roman" pitchFamily="18"/>
                <a:ea typeface="Noto Sans CJK SC" pitchFamily="2"/>
                <a:cs typeface="Lohit Devanagari" pitchFamily="2"/>
              </a:rPr>
              <a:t>if central atom 2</a:t>
            </a:r>
            <a:r>
              <a:rPr lang="en-US" sz="2400" b="0" i="0" u="none" strike="noStrike" cap="none" baseline="30000" dirty="0">
                <a:ln>
                  <a:noFill/>
                </a:ln>
                <a:solidFill>
                  <a:srgbClr val="000000"/>
                </a:solidFill>
                <a:latin typeface="Times New Roman" pitchFamily="18"/>
                <a:ea typeface="Noto Sans CJK SC" pitchFamily="2"/>
                <a:cs typeface="Lohit Devanagari" pitchFamily="2"/>
              </a:rPr>
              <a:t>nd</a:t>
            </a:r>
            <a:r>
              <a:rPr lang="en-US" sz="2400" b="0" i="0" u="none" strike="noStrike" cap="none" baseline="0" dirty="0">
                <a:ln>
                  <a:noFill/>
                </a:ln>
                <a:solidFill>
                  <a:srgbClr val="000000"/>
                </a:solidFill>
                <a:latin typeface="Times New Roman" pitchFamily="18"/>
                <a:ea typeface="Noto Sans CJK SC" pitchFamily="2"/>
                <a:cs typeface="Lohit Devanagari" pitchFamily="2"/>
              </a:rPr>
              <a:t> row, only move in electrons if you can move out electron pairs from multiple bond</a:t>
            </a:r>
          </a:p>
          <a:p>
            <a:pPr marL="0" marR="0" lvl="0" indent="0" algn="l" rtl="0" hangingPunct="1">
              <a:lnSpc>
                <a:spcPct val="100000"/>
              </a:lnSpc>
              <a:spcBef>
                <a:spcPts val="0"/>
              </a:spcBef>
              <a:spcAft>
                <a:spcPts val="0"/>
              </a:spcAft>
              <a:buClr>
                <a:srgbClr val="000000"/>
              </a:buClr>
              <a:buSzPct val="100000"/>
              <a:buAutoNum type="arabicPeriod"/>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dirty="0">
              <a:ln>
                <a:noFill/>
              </a:ln>
              <a:solidFill>
                <a:srgbClr val="000000"/>
              </a:solidFill>
              <a:latin typeface="Times New Roman" pitchFamily="18"/>
              <a:ea typeface="Noto Sans CJK SC" pitchFamily="2"/>
              <a:cs typeface="Lohit Devanagari" pitchFamily="2"/>
            </a:endParaRPr>
          </a:p>
        </p:txBody>
      </p:sp>
      <p:pic>
        <p:nvPicPr>
          <p:cNvPr id="10" name="Picture 9">
            <a:extLst>
              <a:ext uri="{FF2B5EF4-FFF2-40B4-BE49-F238E27FC236}">
                <a16:creationId xmlns:a16="http://schemas.microsoft.com/office/drawing/2014/main" id="{0F6ACA66-19D0-4016-8B5F-C4782E074B06}"/>
              </a:ext>
            </a:extLst>
          </p:cNvPr>
          <p:cNvPicPr>
            <a:picLocks noChangeAspect="1"/>
          </p:cNvPicPr>
          <p:nvPr/>
        </p:nvPicPr>
        <p:blipFill>
          <a:blip r:embed="rId3"/>
          <a:stretch>
            <a:fillRect/>
          </a:stretch>
        </p:blipFill>
        <p:spPr>
          <a:xfrm>
            <a:off x="5590857" y="1365746"/>
            <a:ext cx="2679383" cy="4390314"/>
          </a:xfrm>
          <a:prstGeom prst="rect">
            <a:avLst/>
          </a:prstGeom>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Lewis Symbols of Atoms">
    <p:spTree>
      <p:nvGrpSpPr>
        <p:cNvPr id="1" name=""/>
        <p:cNvGrpSpPr/>
        <p:nvPr/>
      </p:nvGrpSpPr>
      <p:grpSpPr>
        <a:xfrm>
          <a:off x="0" y="0"/>
          <a:ext cx="0" cy="0"/>
          <a:chOff x="0" y="0"/>
          <a:chExt cx="0" cy="0"/>
        </a:xfrm>
      </p:grpSpPr>
      <p:sp>
        <p:nvSpPr>
          <p:cNvPr id="18" name="Slide Number Placeholder 3">
            <a:extLst>
              <a:ext uri="{FF2B5EF4-FFF2-40B4-BE49-F238E27FC236}">
                <a16:creationId xmlns:a16="http://schemas.microsoft.com/office/drawing/2014/main" id="{0B902ADC-C9A8-4909-8856-2A1B1509D7E1}"/>
              </a:ext>
            </a:extLst>
          </p:cNvPr>
          <p:cNvSpPr>
            <a:spLocks noGrp="1"/>
          </p:cNvSpPr>
          <p:nvPr>
            <p:ph type="sldNum" sz="quarter" idx="12"/>
          </p:nvPr>
        </p:nvSpPr>
        <p:spPr/>
        <p:txBody>
          <a:bodyPr/>
          <a:lstStyle/>
          <a:p>
            <a:pPr lvl="0"/>
            <a:fld id="{38AA5BAF-0CFF-45AC-A5FB-EE47531FFCF6}" type="slidenum">
              <a:rPr lang="en-US" smtClean="0"/>
              <a:t>3</a:t>
            </a:fld>
            <a:endParaRPr lang="en-US"/>
          </a:p>
        </p:txBody>
      </p:sp>
      <p:sp>
        <p:nvSpPr>
          <p:cNvPr id="2" name="Title 1">
            <a:extLst>
              <a:ext uri="{FF2B5EF4-FFF2-40B4-BE49-F238E27FC236}">
                <a16:creationId xmlns:a16="http://schemas.microsoft.com/office/drawing/2014/main" id="{628C94C4-2F91-4975-B6CF-3ED5E3F50BF1}"/>
              </a:ext>
            </a:extLst>
          </p:cNvPr>
          <p:cNvSpPr txBox="1">
            <a:spLocks noGrp="1"/>
          </p:cNvSpPr>
          <p:nvPr>
            <p:ph type="title" idx="4294967295"/>
          </p:nvPr>
        </p:nvSpPr>
        <p:spPr>
          <a:xfrm>
            <a:off x="685799" y="228240"/>
            <a:ext cx="7772400" cy="1143000"/>
          </a:xfrm>
        </p:spPr>
        <p:txBody>
          <a:bodyPr wrap="square" lIns="90360" tIns="44280" rIns="90360" bIns="44280">
            <a:noAutofit/>
          </a:bodyPr>
          <a:lstStyle/>
          <a:p>
            <a:pPr lvl="0"/>
            <a:r>
              <a:rPr lang="en-US"/>
              <a:t>Lewis Symbols of Atoms</a:t>
            </a:r>
          </a:p>
        </p:txBody>
      </p:sp>
      <p:sp>
        <p:nvSpPr>
          <p:cNvPr id="3" name="Text Placeholder 2">
            <a:extLst>
              <a:ext uri="{FF2B5EF4-FFF2-40B4-BE49-F238E27FC236}">
                <a16:creationId xmlns:a16="http://schemas.microsoft.com/office/drawing/2014/main" id="{7922540A-548C-4BCA-846A-09EA1A19DDAE}"/>
              </a:ext>
            </a:extLst>
          </p:cNvPr>
          <p:cNvSpPr txBox="1">
            <a:spLocks noGrp="1"/>
          </p:cNvSpPr>
          <p:nvPr>
            <p:ph type="body" idx="4294967295"/>
          </p:nvPr>
        </p:nvSpPr>
        <p:spPr>
          <a:xfrm>
            <a:off x="609480" y="1295280"/>
            <a:ext cx="7772400" cy="4114800"/>
          </a:xfrm>
        </p:spPr>
        <p:txBody>
          <a:bodyPr wrap="square" lIns="90360" tIns="44280" rIns="90360" bIns="44280"/>
          <a:lstStyle/>
          <a:p>
            <a:pPr lvl="0">
              <a:lnSpc>
                <a:spcPct val="90000"/>
              </a:lnSpc>
              <a:spcBef>
                <a:spcPts val="697"/>
              </a:spcBef>
              <a:buClr>
                <a:srgbClr val="000000"/>
              </a:buClr>
              <a:buSzPct val="100000"/>
              <a:buFont typeface="Times New Roman" pitchFamily="18"/>
              <a:buChar char="•"/>
            </a:pPr>
            <a:r>
              <a:rPr lang="en-US" sz="2800" dirty="0"/>
              <a:t>also known as electron dot symbols</a:t>
            </a:r>
          </a:p>
          <a:p>
            <a:pPr lvl="0">
              <a:lnSpc>
                <a:spcPct val="90000"/>
              </a:lnSpc>
              <a:spcBef>
                <a:spcPts val="697"/>
              </a:spcBef>
              <a:buClr>
                <a:srgbClr val="000000"/>
              </a:buClr>
              <a:buSzPct val="100000"/>
              <a:buFont typeface="Times New Roman" pitchFamily="18"/>
              <a:buChar char="•"/>
            </a:pPr>
            <a:r>
              <a:rPr lang="en-US" sz="2800" dirty="0"/>
              <a:t>use symbol of element to represent nucleus and inner electrons</a:t>
            </a:r>
          </a:p>
          <a:p>
            <a:pPr lvl="0">
              <a:lnSpc>
                <a:spcPct val="90000"/>
              </a:lnSpc>
              <a:spcBef>
                <a:spcPts val="697"/>
              </a:spcBef>
              <a:buClr>
                <a:srgbClr val="000000"/>
              </a:buClr>
              <a:buSzPct val="100000"/>
              <a:buFont typeface="Times New Roman" pitchFamily="18"/>
              <a:buChar char="•"/>
            </a:pPr>
            <a:r>
              <a:rPr lang="en-US" sz="2800" dirty="0"/>
              <a:t>use dots around the symbol to represent valence electrons</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put one electron on each side first, then pair</a:t>
            </a:r>
          </a:p>
          <a:p>
            <a:pPr lvl="0">
              <a:lnSpc>
                <a:spcPct val="90000"/>
              </a:lnSpc>
              <a:spcBef>
                <a:spcPts val="697"/>
              </a:spcBef>
              <a:buClr>
                <a:srgbClr val="000000"/>
              </a:buClr>
              <a:buSzPct val="100000"/>
              <a:buFont typeface="Times New Roman" pitchFamily="18"/>
              <a:buChar char="•"/>
            </a:pPr>
            <a:r>
              <a:rPr lang="en-US" sz="2800" dirty="0"/>
              <a:t>remember that elements in the same group have the same number of valence electrons; therefore their Lewis dot symbols will look alike</a:t>
            </a:r>
          </a:p>
        </p:txBody>
      </p:sp>
      <p:grpSp>
        <p:nvGrpSpPr>
          <p:cNvPr id="4" name="Group 3">
            <a:extLst>
              <a:ext uri="{FF2B5EF4-FFF2-40B4-BE49-F238E27FC236}">
                <a16:creationId xmlns:a16="http://schemas.microsoft.com/office/drawing/2014/main" id="{C0304660-C937-4501-AF21-93B6A3BA6ED7}"/>
              </a:ext>
            </a:extLst>
          </p:cNvPr>
          <p:cNvGrpSpPr/>
          <p:nvPr/>
        </p:nvGrpSpPr>
        <p:grpSpPr>
          <a:xfrm>
            <a:off x="450359" y="5029200"/>
            <a:ext cx="8354879" cy="988199"/>
            <a:chOff x="450359" y="5029200"/>
            <a:chExt cx="8354879" cy="988199"/>
          </a:xfrm>
        </p:grpSpPr>
        <p:sp>
          <p:nvSpPr>
            <p:cNvPr id="5" name="Freeform: Shape 4">
              <a:extLst>
                <a:ext uri="{FF2B5EF4-FFF2-40B4-BE49-F238E27FC236}">
                  <a16:creationId xmlns:a16="http://schemas.microsoft.com/office/drawing/2014/main" id="{D7FBEA3E-6AC4-4726-9AF7-FE1BB92F324A}"/>
                </a:ext>
              </a:extLst>
            </p:cNvPr>
            <p:cNvSpPr/>
            <p:nvPr/>
          </p:nvSpPr>
          <p:spPr>
            <a:xfrm>
              <a:off x="450359" y="5243400"/>
              <a:ext cx="8354879"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FF0000"/>
                  </a:solidFill>
                  <a:latin typeface="Times New Roman" pitchFamily="18"/>
                  <a:ea typeface="Noto Sans CJK SC" pitchFamily="2"/>
                  <a:cs typeface="Lohit Devanagari" pitchFamily="2"/>
                </a:rPr>
                <a:t>Li•     Be•     •B•    •C•     •N•     •O</a:t>
              </a:r>
              <a:r>
                <a:rPr lang="en-US" sz="3200" b="1" i="0" u="none" strike="noStrike" cap="none" baseline="0" dirty="0">
                  <a:ln>
                    <a:noFill/>
                  </a:ln>
                  <a:solidFill>
                    <a:srgbClr val="FF0000"/>
                  </a:solidFill>
                  <a:latin typeface="Times New Roman" pitchFamily="18"/>
                  <a:ea typeface="Noto Sans CJK SC" pitchFamily="2"/>
                  <a:cs typeface="Lohit Devanagari" pitchFamily="2"/>
                </a:rPr>
                <a:t>:</a:t>
              </a:r>
              <a:r>
                <a:rPr lang="en-US" sz="3200" b="0" i="0" u="none" strike="noStrike" cap="none" baseline="0" dirty="0">
                  <a:ln>
                    <a:noFill/>
                  </a:ln>
                  <a:solidFill>
                    <a:srgbClr val="FF0000"/>
                  </a:solidFill>
                  <a:latin typeface="Times New Roman" pitchFamily="18"/>
                  <a:ea typeface="Noto Sans CJK SC" pitchFamily="2"/>
                  <a:cs typeface="Lohit Devanagari" pitchFamily="2"/>
                </a:rPr>
                <a:t>     </a:t>
              </a:r>
              <a:r>
                <a:rPr lang="en-US" sz="3200" b="1" i="0" u="none" strike="noStrike" cap="none" baseline="0" dirty="0">
                  <a:ln>
                    <a:noFill/>
                  </a:ln>
                  <a:solidFill>
                    <a:srgbClr val="FF0000"/>
                  </a:solidFill>
                  <a:latin typeface="Times New Roman" pitchFamily="18"/>
                  <a:ea typeface="Noto Sans CJK SC" pitchFamily="2"/>
                  <a:cs typeface="Lohit Devanagari" pitchFamily="2"/>
                </a:rPr>
                <a:t>:</a:t>
              </a:r>
              <a:r>
                <a:rPr lang="en-US" sz="3200" b="0" i="0" u="none" strike="noStrike" cap="none" baseline="0" dirty="0">
                  <a:ln>
                    <a:noFill/>
                  </a:ln>
                  <a:solidFill>
                    <a:srgbClr val="FF0000"/>
                  </a:solidFill>
                  <a:latin typeface="Times New Roman" pitchFamily="18"/>
                  <a:ea typeface="Noto Sans CJK SC" pitchFamily="2"/>
                  <a:cs typeface="Lohit Devanagari" pitchFamily="2"/>
                </a:rPr>
                <a:t>F</a:t>
              </a:r>
              <a:r>
                <a:rPr lang="en-US" sz="3200" b="1" i="0" u="none" strike="noStrike" cap="none" baseline="0" dirty="0">
                  <a:ln>
                    <a:noFill/>
                  </a:ln>
                  <a:solidFill>
                    <a:srgbClr val="FF0000"/>
                  </a:solidFill>
                  <a:latin typeface="Times New Roman" pitchFamily="18"/>
                  <a:ea typeface="Noto Sans CJK SC" pitchFamily="2"/>
                  <a:cs typeface="Lohit Devanagari" pitchFamily="2"/>
                </a:rPr>
                <a:t>:      :</a:t>
              </a:r>
              <a:r>
                <a:rPr lang="en-US" sz="3200" b="0" i="0" u="none" strike="noStrike" cap="none" baseline="0" dirty="0">
                  <a:ln>
                    <a:noFill/>
                  </a:ln>
                  <a:solidFill>
                    <a:srgbClr val="FF0000"/>
                  </a:solidFill>
                  <a:latin typeface="Times New Roman" pitchFamily="18"/>
                  <a:ea typeface="Noto Sans CJK SC" pitchFamily="2"/>
                  <a:cs typeface="Lohit Devanagari" pitchFamily="2"/>
                </a:rPr>
                <a:t>Ne</a:t>
              </a:r>
              <a:r>
                <a:rPr lang="en-US" sz="3200" b="1" i="0" u="none" strike="noStrike" cap="none" baseline="0" dirty="0">
                  <a:ln>
                    <a:noFill/>
                  </a:ln>
                  <a:solidFill>
                    <a:srgbClr val="FF0000"/>
                  </a:solidFill>
                  <a:latin typeface="Times New Roman" pitchFamily="18"/>
                  <a:ea typeface="Noto Sans CJK SC" pitchFamily="2"/>
                  <a:cs typeface="Lohit Devanagari" pitchFamily="2"/>
                </a:rPr>
                <a:t>:</a:t>
              </a:r>
            </a:p>
          </p:txBody>
        </p:sp>
        <p:sp>
          <p:nvSpPr>
            <p:cNvPr id="6" name="Freeform: Shape 5">
              <a:extLst>
                <a:ext uri="{FF2B5EF4-FFF2-40B4-BE49-F238E27FC236}">
                  <a16:creationId xmlns:a16="http://schemas.microsoft.com/office/drawing/2014/main" id="{4D7292F5-2561-4DBE-9CA5-2BAED8B1CD64}"/>
                </a:ext>
              </a:extLst>
            </p:cNvPr>
            <p:cNvSpPr/>
            <p:nvPr/>
          </p:nvSpPr>
          <p:spPr>
            <a:xfrm>
              <a:off x="159984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6B54A754-4A97-403B-A61B-595D0A8FC0B6}"/>
                </a:ext>
              </a:extLst>
            </p:cNvPr>
            <p:cNvSpPr/>
            <p:nvPr/>
          </p:nvSpPr>
          <p:spPr>
            <a:xfrm>
              <a:off x="281916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0F47FFF1-0898-4617-986A-55C2BEF3E132}"/>
                </a:ext>
              </a:extLst>
            </p:cNvPr>
            <p:cNvSpPr/>
            <p:nvPr/>
          </p:nvSpPr>
          <p:spPr>
            <a:xfrm>
              <a:off x="3733560" y="502920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F9BAF33C-D38A-4885-BD3E-9C0C9875998F}"/>
                </a:ext>
              </a:extLst>
            </p:cNvPr>
            <p:cNvSpPr/>
            <p:nvPr/>
          </p:nvSpPr>
          <p:spPr>
            <a:xfrm>
              <a:off x="373356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0" name="Freeform: Shape 9">
              <a:extLst>
                <a:ext uri="{FF2B5EF4-FFF2-40B4-BE49-F238E27FC236}">
                  <a16:creationId xmlns:a16="http://schemas.microsoft.com/office/drawing/2014/main" id="{351FD3DB-A3DE-4DC3-A782-FC9EC7B39383}"/>
                </a:ext>
              </a:extLst>
            </p:cNvPr>
            <p:cNvSpPr/>
            <p:nvPr/>
          </p:nvSpPr>
          <p:spPr>
            <a:xfrm>
              <a:off x="480024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1" name="Freeform: Shape 10">
              <a:extLst>
                <a:ext uri="{FF2B5EF4-FFF2-40B4-BE49-F238E27FC236}">
                  <a16:creationId xmlns:a16="http://schemas.microsoft.com/office/drawing/2014/main" id="{9A136502-F129-416E-9D70-0352F648C726}"/>
                </a:ext>
              </a:extLst>
            </p:cNvPr>
            <p:cNvSpPr/>
            <p:nvPr/>
          </p:nvSpPr>
          <p:spPr>
            <a:xfrm>
              <a:off x="594324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2" name="Freeform: Shape 11">
              <a:extLst>
                <a:ext uri="{FF2B5EF4-FFF2-40B4-BE49-F238E27FC236}">
                  <a16:creationId xmlns:a16="http://schemas.microsoft.com/office/drawing/2014/main" id="{13F5047D-734E-4D37-BD7A-D9BE43E831D2}"/>
                </a:ext>
              </a:extLst>
            </p:cNvPr>
            <p:cNvSpPr/>
            <p:nvPr/>
          </p:nvSpPr>
          <p:spPr>
            <a:xfrm>
              <a:off x="6933960" y="556272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3" name="Freeform: Shape 12">
              <a:extLst>
                <a:ext uri="{FF2B5EF4-FFF2-40B4-BE49-F238E27FC236}">
                  <a16:creationId xmlns:a16="http://schemas.microsoft.com/office/drawing/2014/main" id="{7E8F9EE3-1E1D-40BD-BC7B-E58C1CA4B6C0}"/>
                </a:ext>
              </a:extLst>
            </p:cNvPr>
            <p:cNvSpPr/>
            <p:nvPr/>
          </p:nvSpPr>
          <p:spPr>
            <a:xfrm>
              <a:off x="4723920" y="502920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4" name="Freeform: Shape 13">
              <a:extLst>
                <a:ext uri="{FF2B5EF4-FFF2-40B4-BE49-F238E27FC236}">
                  <a16:creationId xmlns:a16="http://schemas.microsoft.com/office/drawing/2014/main" id="{3173B164-39A4-4775-9AFB-4653A8293693}"/>
                </a:ext>
              </a:extLst>
            </p:cNvPr>
            <p:cNvSpPr/>
            <p:nvPr/>
          </p:nvSpPr>
          <p:spPr>
            <a:xfrm>
              <a:off x="5866920" y="510552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5" name="Freeform: Shape 14">
              <a:extLst>
                <a:ext uri="{FF2B5EF4-FFF2-40B4-BE49-F238E27FC236}">
                  <a16:creationId xmlns:a16="http://schemas.microsoft.com/office/drawing/2014/main" id="{F8FBF910-6E96-431C-AED0-D3A9CF812384}"/>
                </a:ext>
              </a:extLst>
            </p:cNvPr>
            <p:cNvSpPr/>
            <p:nvPr/>
          </p:nvSpPr>
          <p:spPr>
            <a:xfrm>
              <a:off x="6857640" y="510552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6" name="Freeform: Shape 15">
              <a:extLst>
                <a:ext uri="{FF2B5EF4-FFF2-40B4-BE49-F238E27FC236}">
                  <a16:creationId xmlns:a16="http://schemas.microsoft.com/office/drawing/2014/main" id="{05B42BC5-6C03-40CE-AE49-B29CE120BD2E}"/>
                </a:ext>
              </a:extLst>
            </p:cNvPr>
            <p:cNvSpPr/>
            <p:nvPr/>
          </p:nvSpPr>
          <p:spPr>
            <a:xfrm>
              <a:off x="8000640" y="502920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7" name="Freeform: Shape 16">
              <a:extLst>
                <a:ext uri="{FF2B5EF4-FFF2-40B4-BE49-F238E27FC236}">
                  <a16:creationId xmlns:a16="http://schemas.microsoft.com/office/drawing/2014/main" id="{DF410409-9568-42C5-9CF8-C1C3F0D06829}"/>
                </a:ext>
              </a:extLst>
            </p:cNvPr>
            <p:cNvSpPr/>
            <p:nvPr/>
          </p:nvSpPr>
          <p:spPr>
            <a:xfrm>
              <a:off x="8000640" y="556272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1"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0.xml><?xml version="1.0" encoding="utf-8"?>
<p:sld xmlns:a="http://schemas.openxmlformats.org/drawingml/2006/main" xmlns:r="http://schemas.openxmlformats.org/officeDocument/2006/relationships" xmlns:p="http://schemas.openxmlformats.org/presentationml/2006/main">
  <p:cSld name="Molecular Geometr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BEC62C-EF17-4AC8-BEC5-EDC8C84B1C28}"/>
              </a:ext>
            </a:extLst>
          </p:cNvPr>
          <p:cNvSpPr>
            <a:spLocks noGrp="1"/>
          </p:cNvSpPr>
          <p:nvPr>
            <p:ph type="sldNum" sz="quarter" idx="12"/>
          </p:nvPr>
        </p:nvSpPr>
        <p:spPr/>
        <p:txBody>
          <a:bodyPr/>
          <a:lstStyle/>
          <a:p>
            <a:pPr lvl="0"/>
            <a:fld id="{DF0DBC19-7918-4150-B73F-0FFB2B491233}" type="slidenum">
              <a:rPr lang="en-US" smtClean="0"/>
              <a:t>30</a:t>
            </a:fld>
            <a:endParaRPr lang="en-US"/>
          </a:p>
        </p:txBody>
      </p:sp>
      <p:sp>
        <p:nvSpPr>
          <p:cNvPr id="2" name="Title 1">
            <a:extLst>
              <a:ext uri="{FF2B5EF4-FFF2-40B4-BE49-F238E27FC236}">
                <a16:creationId xmlns:a16="http://schemas.microsoft.com/office/drawing/2014/main" id="{73961CF3-F708-4D4F-97FA-B94035D7273F}"/>
              </a:ext>
            </a:extLst>
          </p:cNvPr>
          <p:cNvSpPr txBox="1">
            <a:spLocks noGrp="1"/>
          </p:cNvSpPr>
          <p:nvPr>
            <p:ph type="title" idx="4294967295"/>
          </p:nvPr>
        </p:nvSpPr>
        <p:spPr>
          <a:xfrm>
            <a:off x="685799" y="304560"/>
            <a:ext cx="7772400" cy="1143000"/>
          </a:xfrm>
        </p:spPr>
        <p:txBody>
          <a:bodyPr wrap="square">
            <a:noAutofit/>
          </a:bodyPr>
          <a:lstStyle/>
          <a:p>
            <a:pPr lvl="0"/>
            <a:r>
              <a:rPr lang="en-US"/>
              <a:t>Molecular Geometry</a:t>
            </a:r>
          </a:p>
        </p:txBody>
      </p:sp>
      <p:sp>
        <p:nvSpPr>
          <p:cNvPr id="3" name="Text Placeholder 2">
            <a:extLst>
              <a:ext uri="{FF2B5EF4-FFF2-40B4-BE49-F238E27FC236}">
                <a16:creationId xmlns:a16="http://schemas.microsoft.com/office/drawing/2014/main" id="{0E23B9D6-F21F-495B-9BC6-F16A92D077C5}"/>
              </a:ext>
            </a:extLst>
          </p:cNvPr>
          <p:cNvSpPr txBox="1">
            <a:spLocks noGrp="1"/>
          </p:cNvSpPr>
          <p:nvPr>
            <p:ph type="body" idx="4294967295"/>
          </p:nvPr>
        </p:nvSpPr>
        <p:spPr>
          <a:xfrm>
            <a:off x="685799" y="1523520"/>
            <a:ext cx="7772400" cy="4953240"/>
          </a:xfrm>
        </p:spPr>
        <p:txBody>
          <a:bodyPr wrap="square"/>
          <a:lstStyle/>
          <a:p>
            <a:pPr lvl="0">
              <a:lnSpc>
                <a:spcPct val="90000"/>
              </a:lnSpc>
              <a:buClr>
                <a:srgbClr val="000000"/>
              </a:buClr>
              <a:buSzPct val="100000"/>
              <a:buFont typeface="Times New Roman" pitchFamily="18"/>
              <a:buChar char="•"/>
            </a:pPr>
            <a:r>
              <a:rPr lang="en-US" dirty="0"/>
              <a:t>Molecules are 3-dimensional objects</a:t>
            </a:r>
          </a:p>
          <a:p>
            <a:pPr lvl="0">
              <a:lnSpc>
                <a:spcPct val="90000"/>
              </a:lnSpc>
              <a:buClr>
                <a:srgbClr val="000000"/>
              </a:buClr>
              <a:buSzPct val="100000"/>
              <a:buFont typeface="Times New Roman" pitchFamily="18"/>
              <a:buChar char="•"/>
            </a:pPr>
            <a:r>
              <a:rPr lang="en-US" dirty="0"/>
              <a:t>We often describe the shape of a molecule with terms that relate to geometric figures</a:t>
            </a:r>
          </a:p>
          <a:p>
            <a:pPr lvl="0">
              <a:lnSpc>
                <a:spcPct val="90000"/>
              </a:lnSpc>
              <a:buClr>
                <a:srgbClr val="000000"/>
              </a:buClr>
              <a:buSzPct val="100000"/>
              <a:buFont typeface="Times New Roman" pitchFamily="18"/>
              <a:buChar char="•"/>
            </a:pPr>
            <a:r>
              <a:rPr lang="en-US" dirty="0"/>
              <a:t>These geometric figures have characteristic “corners” that indicate the positions of the surrounding atoms with the central atom in the center of the figure</a:t>
            </a:r>
          </a:p>
          <a:p>
            <a:pPr lvl="0">
              <a:lnSpc>
                <a:spcPct val="90000"/>
              </a:lnSpc>
              <a:buClr>
                <a:srgbClr val="000000"/>
              </a:buClr>
              <a:buSzPct val="100000"/>
              <a:buFont typeface="Times New Roman" pitchFamily="18"/>
              <a:buChar char="•"/>
            </a:pPr>
            <a:r>
              <a:rPr lang="en-US" dirty="0"/>
              <a:t>The geometric figures also have characteristic angles that we call </a:t>
            </a:r>
            <a:r>
              <a:rPr lang="en-US" b="1" dirty="0">
                <a:solidFill>
                  <a:srgbClr val="FF0000"/>
                </a:solidFill>
              </a:rPr>
              <a:t>bond angles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1.xml><?xml version="1.0" encoding="utf-8"?>
<p:sld xmlns:a="http://schemas.openxmlformats.org/drawingml/2006/main" xmlns:r="http://schemas.openxmlformats.org/officeDocument/2006/relationships" xmlns:p="http://schemas.openxmlformats.org/presentationml/2006/main">
  <p:cSld name="Some Geometric Figures">
    <p:spTree>
      <p:nvGrpSpPr>
        <p:cNvPr id="1" name=""/>
        <p:cNvGrpSpPr/>
        <p:nvPr/>
      </p:nvGrpSpPr>
      <p:grpSpPr>
        <a:xfrm>
          <a:off x="0" y="0"/>
          <a:ext cx="0" cy="0"/>
          <a:chOff x="0" y="0"/>
          <a:chExt cx="0" cy="0"/>
        </a:xfrm>
      </p:grpSpPr>
      <p:sp>
        <p:nvSpPr>
          <p:cNvPr id="38" name="Slide Number Placeholder 3">
            <a:extLst>
              <a:ext uri="{FF2B5EF4-FFF2-40B4-BE49-F238E27FC236}">
                <a16:creationId xmlns:a16="http://schemas.microsoft.com/office/drawing/2014/main" id="{19276687-A435-4A61-9388-824C4C943ED0}"/>
              </a:ext>
            </a:extLst>
          </p:cNvPr>
          <p:cNvSpPr>
            <a:spLocks noGrp="1"/>
          </p:cNvSpPr>
          <p:nvPr>
            <p:ph type="sldNum" sz="quarter" idx="12"/>
          </p:nvPr>
        </p:nvSpPr>
        <p:spPr/>
        <p:txBody>
          <a:bodyPr/>
          <a:lstStyle/>
          <a:p>
            <a:pPr lvl="0"/>
            <a:fld id="{0063517B-983D-4F57-9F1B-A2FE3AE4BB1C}" type="slidenum">
              <a:rPr lang="en-US" smtClean="0"/>
              <a:t>31</a:t>
            </a:fld>
            <a:endParaRPr lang="en-US"/>
          </a:p>
        </p:txBody>
      </p:sp>
      <p:sp>
        <p:nvSpPr>
          <p:cNvPr id="2" name="Title 1">
            <a:extLst>
              <a:ext uri="{FF2B5EF4-FFF2-40B4-BE49-F238E27FC236}">
                <a16:creationId xmlns:a16="http://schemas.microsoft.com/office/drawing/2014/main" id="{5E4E89CF-4725-4F9A-8916-79C02EFEA292}"/>
              </a:ext>
            </a:extLst>
          </p:cNvPr>
          <p:cNvSpPr txBox="1">
            <a:spLocks noGrp="1"/>
          </p:cNvSpPr>
          <p:nvPr>
            <p:ph type="title" idx="4294967295"/>
          </p:nvPr>
        </p:nvSpPr>
        <p:spPr>
          <a:xfrm>
            <a:off x="685799" y="152280"/>
            <a:ext cx="7772400" cy="914400"/>
          </a:xfrm>
        </p:spPr>
        <p:txBody>
          <a:bodyPr wrap="square">
            <a:noAutofit/>
          </a:bodyPr>
          <a:lstStyle/>
          <a:p>
            <a:pPr lvl="0"/>
            <a:r>
              <a:rPr lang="en-US"/>
              <a:t>Some Geometric Figures</a:t>
            </a:r>
          </a:p>
        </p:txBody>
      </p:sp>
      <p:sp>
        <p:nvSpPr>
          <p:cNvPr id="3" name="Text Placeholder 2">
            <a:extLst>
              <a:ext uri="{FF2B5EF4-FFF2-40B4-BE49-F238E27FC236}">
                <a16:creationId xmlns:a16="http://schemas.microsoft.com/office/drawing/2014/main" id="{0CF48590-3544-4AED-AFB5-BC1CA0C734A2}"/>
              </a:ext>
            </a:extLst>
          </p:cNvPr>
          <p:cNvSpPr txBox="1">
            <a:spLocks noGrp="1"/>
          </p:cNvSpPr>
          <p:nvPr>
            <p:ph type="body" idx="4294967295"/>
          </p:nvPr>
        </p:nvSpPr>
        <p:spPr>
          <a:xfrm>
            <a:off x="304560" y="1143000"/>
            <a:ext cx="6095880" cy="4952880"/>
          </a:xfrm>
        </p:spPr>
        <p:txBody>
          <a:bodyPr wrap="square"/>
          <a:lstStyle/>
          <a:p>
            <a:pPr lvl="0">
              <a:lnSpc>
                <a:spcPct val="90000"/>
              </a:lnSpc>
              <a:spcBef>
                <a:spcPts val="697"/>
              </a:spcBef>
              <a:buClr>
                <a:srgbClr val="000000"/>
              </a:buClr>
              <a:buSzPct val="100000"/>
              <a:buFont typeface="Times New Roman" pitchFamily="18"/>
              <a:buChar char="•"/>
            </a:pPr>
            <a:r>
              <a:rPr lang="en-US" sz="2800" b="1" dirty="0"/>
              <a:t>Linear</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2 atoms on opposite sides of central atom</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180° bond angles</a:t>
            </a:r>
          </a:p>
          <a:p>
            <a:pPr lvl="0">
              <a:lnSpc>
                <a:spcPct val="90000"/>
              </a:lnSpc>
              <a:spcBef>
                <a:spcPts val="697"/>
              </a:spcBef>
              <a:buClr>
                <a:srgbClr val="000000"/>
              </a:buClr>
              <a:buSzPct val="100000"/>
              <a:buFont typeface="Times New Roman" pitchFamily="18"/>
              <a:buChar char="•"/>
            </a:pPr>
            <a:r>
              <a:rPr lang="en-US" sz="2800" b="1" dirty="0"/>
              <a:t>Trigonal Planar</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3 atoms form a triangle around the central atom</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Planar</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120° bond angles</a:t>
            </a:r>
          </a:p>
          <a:p>
            <a:pPr lvl="0">
              <a:lnSpc>
                <a:spcPct val="90000"/>
              </a:lnSpc>
              <a:spcBef>
                <a:spcPts val="697"/>
              </a:spcBef>
              <a:buClr>
                <a:srgbClr val="000000"/>
              </a:buClr>
              <a:buSzPct val="100000"/>
              <a:buFont typeface="Times New Roman" pitchFamily="18"/>
              <a:buChar char="•"/>
            </a:pPr>
            <a:r>
              <a:rPr lang="en-US" sz="2800" b="1" dirty="0"/>
              <a:t>Tetrahedral</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4 surrounding atoms form a tetrahedron around the central atom</a:t>
            </a:r>
          </a:p>
          <a:p>
            <a:pPr marL="0" lvl="1" indent="0" hangingPunct="0">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109.5° bond angles</a:t>
            </a:r>
          </a:p>
        </p:txBody>
      </p:sp>
      <p:grpSp>
        <p:nvGrpSpPr>
          <p:cNvPr id="4" name="Group 3">
            <a:extLst>
              <a:ext uri="{FF2B5EF4-FFF2-40B4-BE49-F238E27FC236}">
                <a16:creationId xmlns:a16="http://schemas.microsoft.com/office/drawing/2014/main" id="{D9D12D21-FC72-450D-A6B1-EEC03FC9AB7A}"/>
              </a:ext>
            </a:extLst>
          </p:cNvPr>
          <p:cNvGrpSpPr/>
          <p:nvPr/>
        </p:nvGrpSpPr>
        <p:grpSpPr>
          <a:xfrm>
            <a:off x="6781680" y="1184400"/>
            <a:ext cx="1524239" cy="1177199"/>
            <a:chOff x="6781680" y="1184400"/>
            <a:chExt cx="1524239" cy="1177199"/>
          </a:xfrm>
        </p:grpSpPr>
        <p:sp>
          <p:nvSpPr>
            <p:cNvPr id="5" name="Straight Connector 4">
              <a:extLst>
                <a:ext uri="{FF2B5EF4-FFF2-40B4-BE49-F238E27FC236}">
                  <a16:creationId xmlns:a16="http://schemas.microsoft.com/office/drawing/2014/main" id="{0ED5ACBB-CDAA-45CF-9599-9C16107C96D1}"/>
                </a:ext>
              </a:extLst>
            </p:cNvPr>
            <p:cNvSpPr/>
            <p:nvPr/>
          </p:nvSpPr>
          <p:spPr>
            <a:xfrm>
              <a:off x="7621560" y="2011320"/>
              <a:ext cx="457200" cy="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Straight Connector 5">
              <a:extLst>
                <a:ext uri="{FF2B5EF4-FFF2-40B4-BE49-F238E27FC236}">
                  <a16:creationId xmlns:a16="http://schemas.microsoft.com/office/drawing/2014/main" id="{41A74E67-0AED-4182-A614-99FC8C9A13C0}"/>
                </a:ext>
              </a:extLst>
            </p:cNvPr>
            <p:cNvSpPr/>
            <p:nvPr/>
          </p:nvSpPr>
          <p:spPr>
            <a:xfrm>
              <a:off x="6934319" y="2011320"/>
              <a:ext cx="609480" cy="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Freeform: Shape 6">
              <a:extLst>
                <a:ext uri="{FF2B5EF4-FFF2-40B4-BE49-F238E27FC236}">
                  <a16:creationId xmlns:a16="http://schemas.microsoft.com/office/drawing/2014/main" id="{948FB83C-57CE-40D6-A4B3-292A7F6E19C3}"/>
                </a:ext>
              </a:extLst>
            </p:cNvPr>
            <p:cNvSpPr/>
            <p:nvPr/>
          </p:nvSpPr>
          <p:spPr>
            <a:xfrm>
              <a:off x="6781680" y="1828800"/>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 name="Freeform: Shape 7">
              <a:extLst>
                <a:ext uri="{FF2B5EF4-FFF2-40B4-BE49-F238E27FC236}">
                  <a16:creationId xmlns:a16="http://schemas.microsoft.com/office/drawing/2014/main" id="{2C52927E-E243-4250-AECA-C6525DCA5D1B}"/>
                </a:ext>
              </a:extLst>
            </p:cNvPr>
            <p:cNvSpPr/>
            <p:nvPr/>
          </p:nvSpPr>
          <p:spPr>
            <a:xfrm>
              <a:off x="7391520" y="1828800"/>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9900FF"/>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9" name="Freeform: Shape 8">
              <a:extLst>
                <a:ext uri="{FF2B5EF4-FFF2-40B4-BE49-F238E27FC236}">
                  <a16:creationId xmlns:a16="http://schemas.microsoft.com/office/drawing/2014/main" id="{40696C18-9C4B-4B84-A987-78BCE0537F8A}"/>
                </a:ext>
              </a:extLst>
            </p:cNvPr>
            <p:cNvSpPr/>
            <p:nvPr/>
          </p:nvSpPr>
          <p:spPr>
            <a:xfrm>
              <a:off x="8000999" y="1828800"/>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Freeform: Shape 9">
              <a:extLst>
                <a:ext uri="{FF2B5EF4-FFF2-40B4-BE49-F238E27FC236}">
                  <a16:creationId xmlns:a16="http://schemas.microsoft.com/office/drawing/2014/main" id="{7D42CC7E-780E-4357-A499-2BA0C9B9E37B}"/>
                </a:ext>
              </a:extLst>
            </p:cNvPr>
            <p:cNvSpPr/>
            <p:nvPr/>
          </p:nvSpPr>
          <p:spPr>
            <a:xfrm>
              <a:off x="7224840" y="1184400"/>
              <a:ext cx="75995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180°</a:t>
              </a:r>
            </a:p>
          </p:txBody>
        </p:sp>
        <p:grpSp>
          <p:nvGrpSpPr>
            <p:cNvPr id="11" name="Group 10">
              <a:extLst>
                <a:ext uri="{FF2B5EF4-FFF2-40B4-BE49-F238E27FC236}">
                  <a16:creationId xmlns:a16="http://schemas.microsoft.com/office/drawing/2014/main" id="{87230AE6-8B0D-4D34-AA95-7B840E701AF5}"/>
                </a:ext>
              </a:extLst>
            </p:cNvPr>
            <p:cNvGrpSpPr/>
            <p:nvPr/>
          </p:nvGrpSpPr>
          <p:grpSpPr>
            <a:xfrm>
              <a:off x="7238880" y="1600200"/>
              <a:ext cx="609480" cy="761399"/>
              <a:chOff x="7238880" y="1600200"/>
              <a:chExt cx="609480" cy="761399"/>
            </a:xfrm>
          </p:grpSpPr>
          <p:sp>
            <p:nvSpPr>
              <p:cNvPr id="12" name="Freeform: Shape 11">
                <a:extLst>
                  <a:ext uri="{FF2B5EF4-FFF2-40B4-BE49-F238E27FC236}">
                    <a16:creationId xmlns:a16="http://schemas.microsoft.com/office/drawing/2014/main" id="{50BB73BB-9C2F-4EB9-AB5C-3EAB6E060915}"/>
                  </a:ext>
                </a:extLst>
              </p:cNvPr>
              <p:cNvSpPr/>
              <p:nvPr/>
            </p:nvSpPr>
            <p:spPr>
              <a:xfrm flipH="1">
                <a:off x="7238880" y="1600200"/>
                <a:ext cx="609120" cy="761399"/>
              </a:xfrm>
              <a:custGeom>
                <a:avLst>
                  <a:gd name="f0" fmla="val 21600000"/>
                  <a:gd name="f1" fmla="val 5400000"/>
                </a:avLst>
                <a:gdLst>
                  <a:gd name="f2" fmla="val 21600000"/>
                  <a:gd name="f3" fmla="val 10800000"/>
                  <a:gd name="f4" fmla="val 5400000"/>
                  <a:gd name="f5" fmla="val 180"/>
                  <a:gd name="f6" fmla="val w"/>
                  <a:gd name="f7" fmla="val h"/>
                  <a:gd name="f8" fmla="val 0"/>
                  <a:gd name="f9" fmla="*/ 5419351 1 1725033"/>
                  <a:gd name="f10" fmla="*/ 10800 10800 1"/>
                  <a:gd name="f11" fmla="val 10800"/>
                  <a:gd name="f12" fmla="val 21599999"/>
                  <a:gd name="f13" fmla="min 0 21600"/>
                  <a:gd name="f14" fmla="max 0 21600"/>
                  <a:gd name="f15" fmla="*/ f9 1 2"/>
                  <a:gd name="f16" fmla="*/ f6 1 21600"/>
                  <a:gd name="f17" fmla="*/ f7 1 21600"/>
                  <a:gd name="f18" fmla="*/ f9 1 180"/>
                  <a:gd name="f19" fmla="pin 0 f0 21599999"/>
                  <a:gd name="f20" fmla="pin 0 f1 21599999"/>
                  <a:gd name="f21" fmla="+- f14 0 f13"/>
                  <a:gd name="f22" fmla="+- 0 0 f19"/>
                  <a:gd name="f23" fmla="+- 0 0 f20"/>
                  <a:gd name="f24" fmla="*/ f21 1 2"/>
                  <a:gd name="f25" fmla="+- f22 f4 0"/>
                  <a:gd name="f26" fmla="+- f23 f4 0"/>
                  <a:gd name="f27" fmla="+- f13 f24 0"/>
                  <a:gd name="f28" fmla="*/ f24 f24 1"/>
                  <a:gd name="f29" fmla="*/ f25 f5 1"/>
                  <a:gd name="f30" fmla="*/ f26 f5 1"/>
                  <a:gd name="f31" fmla="*/ f29 1 f3"/>
                  <a:gd name="f32" fmla="*/ f30 1 f3"/>
                  <a:gd name="f33" fmla="+- 0 0 f31"/>
                  <a:gd name="f34" fmla="+- 0 0 f32"/>
                  <a:gd name="f35" fmla="val f33"/>
                  <a:gd name="f36" fmla="val f34"/>
                  <a:gd name="f37" fmla="*/ f35 f18 1"/>
                  <a:gd name="f38" fmla="*/ f36 f18 1"/>
                  <a:gd name="f39" fmla="*/ f35 f9 1"/>
                  <a:gd name="f40" fmla="*/ f36 f9 1"/>
                  <a:gd name="f41" fmla="+- 0 0 f37"/>
                  <a:gd name="f42" fmla="+- 0 0 f38"/>
                  <a:gd name="f43" fmla="*/ f39 1 f5"/>
                  <a:gd name="f44" fmla="*/ f40 1 f5"/>
                  <a:gd name="f45" fmla="*/ f41 f3 1"/>
                  <a:gd name="f46" fmla="*/ f42 f3 1"/>
                  <a:gd name="f47" fmla="+- 0 0 f43"/>
                  <a:gd name="f48" fmla="+- 0 0 f44"/>
                  <a:gd name="f49" fmla="*/ f45 1 f9"/>
                  <a:gd name="f50" fmla="*/ f46 1 f9"/>
                  <a:gd name="f51" fmla="+- f47 f9 0"/>
                  <a:gd name="f52" fmla="+- f48 f9 0"/>
                  <a:gd name="f53" fmla="+- f49 0 f4"/>
                  <a:gd name="f54" fmla="+- f50 0 f4"/>
                  <a:gd name="f55" fmla="+- f51 f15 0"/>
                  <a:gd name="f56" fmla="+- f52 f15 0"/>
                  <a:gd name="f57" fmla="cos 1 f53"/>
                  <a:gd name="f58" fmla="sin 1 f53"/>
                  <a:gd name="f59" fmla="cos 1 f54"/>
                  <a:gd name="f60" fmla="sin 1 f54"/>
                  <a:gd name="f61" fmla="+- 0 0 f55"/>
                  <a:gd name="f62" fmla="+- 0 0 f56"/>
                  <a:gd name="f63" fmla="+- 0 0 f57"/>
                  <a:gd name="f64" fmla="+- 0 0 f58"/>
                  <a:gd name="f65" fmla="+- 0 0 f59"/>
                  <a:gd name="f66" fmla="+- 0 0 f60"/>
                  <a:gd name="f67" fmla="*/ f61 f3 1"/>
                  <a:gd name="f68" fmla="*/ f62 f3 1"/>
                  <a:gd name="f69" fmla="*/ 10800 f63 1"/>
                  <a:gd name="f70" fmla="*/ 10800 f64 1"/>
                  <a:gd name="f71" fmla="*/ 10800 f65 1"/>
                  <a:gd name="f72" fmla="*/ 10800 f66 1"/>
                  <a:gd name="f73" fmla="*/ f67 1 f9"/>
                  <a:gd name="f74" fmla="*/ f68 1 f9"/>
                  <a:gd name="f75" fmla="+- f69 10800 0"/>
                  <a:gd name="f76" fmla="+- f70 10800 0"/>
                  <a:gd name="f77" fmla="+- f71 10800 0"/>
                  <a:gd name="f78" fmla="+- f72 10800 0"/>
                  <a:gd name="f79" fmla="+- f73 0 f4"/>
                  <a:gd name="f80" fmla="+- f74 0 f4"/>
                  <a:gd name="f81" fmla="cos 1 f79"/>
                  <a:gd name="f82" fmla="sin 1 f79"/>
                  <a:gd name="f83" fmla="cos 1 f80"/>
                  <a:gd name="f84" fmla="sin 1 f80"/>
                  <a:gd name="f85" fmla="+- f76 0 f27"/>
                  <a:gd name="f86" fmla="+- f75 0 f27"/>
                  <a:gd name="f87" fmla="+- f78 0 f27"/>
                  <a:gd name="f88" fmla="+- f77 0 f27"/>
                  <a:gd name="f89" fmla="+- 0 0 f81"/>
                  <a:gd name="f90" fmla="+- 0 0 f82"/>
                  <a:gd name="f91" fmla="+- 0 0 f83"/>
                  <a:gd name="f92" fmla="+- 0 0 f84"/>
                  <a:gd name="f93" fmla="at2 f85 f86"/>
                  <a:gd name="f94" fmla="at2 f87 f88"/>
                  <a:gd name="f95" fmla="*/ 10800 f89 1"/>
                  <a:gd name="f96" fmla="*/ 10800 f90 1"/>
                  <a:gd name="f97" fmla="*/ 10800 f91 1"/>
                  <a:gd name="f98" fmla="*/ 10800 f92 1"/>
                  <a:gd name="f99" fmla="+- f93 f4 0"/>
                  <a:gd name="f100" fmla="+- f94 f4 0"/>
                  <a:gd name="f101" fmla="*/ f95 f95 1"/>
                  <a:gd name="f102" fmla="*/ f96 f96 1"/>
                  <a:gd name="f103" fmla="*/ f97 f97 1"/>
                  <a:gd name="f104" fmla="*/ f98 f98 1"/>
                  <a:gd name="f105" fmla="*/ f99 f9 1"/>
                  <a:gd name="f106" fmla="*/ f100 f9 1"/>
                  <a:gd name="f107" fmla="+- f101 f102 0"/>
                  <a:gd name="f108" fmla="+- f103 f104 0"/>
                  <a:gd name="f109" fmla="*/ f105 1 f3"/>
                  <a:gd name="f110" fmla="*/ f106 1 f3"/>
                  <a:gd name="f111" fmla="sqrt f107"/>
                  <a:gd name="f112" fmla="sqrt f108"/>
                  <a:gd name="f113" fmla="+- 0 0 f109"/>
                  <a:gd name="f114" fmla="+- 0 0 f110"/>
                  <a:gd name="f115" fmla="*/ f10 1 f111"/>
                  <a:gd name="f116" fmla="*/ f10 1 f112"/>
                  <a:gd name="f117" fmla="+- 0 0 f113"/>
                  <a:gd name="f118" fmla="+- 0 0 f114"/>
                  <a:gd name="f119" fmla="*/ f89 f115 1"/>
                  <a:gd name="f120" fmla="*/ f90 f115 1"/>
                  <a:gd name="f121" fmla="*/ f91 f116 1"/>
                  <a:gd name="f122" fmla="*/ f92 f116 1"/>
                  <a:gd name="f123" fmla="*/ f117 f3 1"/>
                  <a:gd name="f124" fmla="*/ f118 f3 1"/>
                  <a:gd name="f125" fmla="+- 10800 0 f119"/>
                  <a:gd name="f126" fmla="+- 10800 0 f120"/>
                  <a:gd name="f127" fmla="+- 10800 0 f121"/>
                  <a:gd name="f128" fmla="+- 10800 0 f122"/>
                  <a:gd name="f129" fmla="*/ f123 1 f9"/>
                  <a:gd name="f130" fmla="*/ f124 1 f9"/>
                  <a:gd name="f131" fmla="*/ f125 f16 1"/>
                  <a:gd name="f132" fmla="*/ f126 f17 1"/>
                  <a:gd name="f133" fmla="*/ f127 f16 1"/>
                  <a:gd name="f134" fmla="*/ f128 f17 1"/>
                  <a:gd name="f135" fmla="+- f129 0 f4"/>
                  <a:gd name="f136" fmla="+- f130 0 f4"/>
                  <a:gd name="f137" fmla="cos 1 f135"/>
                  <a:gd name="f138" fmla="sin 1 f135"/>
                  <a:gd name="f139" fmla="+- f136 0 f135"/>
                  <a:gd name="f140" fmla="+- 0 0 f137"/>
                  <a:gd name="f141" fmla="+- 0 0 f138"/>
                  <a:gd name="f142" fmla="+- f139 f2 0"/>
                  <a:gd name="f143" fmla="*/ f24 f140 1"/>
                  <a:gd name="f144" fmla="*/ f24 f141 1"/>
                  <a:gd name="f145" fmla="?: f139 f139 f142"/>
                  <a:gd name="f146" fmla="*/ f143 f143 1"/>
                  <a:gd name="f147" fmla="*/ f144 f144 1"/>
                  <a:gd name="f148" fmla="+- f146 f147 0"/>
                  <a:gd name="f149" fmla="sqrt f148"/>
                  <a:gd name="f150" fmla="*/ f28 1 f149"/>
                  <a:gd name="f151" fmla="*/ f140 f150 1"/>
                  <a:gd name="f152" fmla="*/ f141 f150 1"/>
                  <a:gd name="f153" fmla="+- f27 0 f151"/>
                  <a:gd name="f154" fmla="+- f27 0 f152"/>
                </a:gdLst>
                <a:ahLst>
                  <a:ahPolar gdRefAng="f0" minAng="f8" maxAng="f12">
                    <a:pos x="f131" y="f132"/>
                  </a:ahPolar>
                  <a:ahPolar gdRefAng="f1" minAng="f8" maxAng="f12">
                    <a:pos x="f133" y="f134"/>
                  </a:ahPolar>
                </a:ahLst>
                <a:cxnLst>
                  <a:cxn ang="3cd4">
                    <a:pos x="hc" y="t"/>
                  </a:cxn>
                  <a:cxn ang="0">
                    <a:pos x="r" y="vc"/>
                  </a:cxn>
                  <a:cxn ang="cd4">
                    <a:pos x="hc" y="b"/>
                  </a:cxn>
                  <a:cxn ang="cd2">
                    <a:pos x="l" y="vc"/>
                  </a:cxn>
                </a:cxnLst>
                <a:rect l="l" t="t" r="r" b="b"/>
                <a:pathLst>
                  <a:path w="21600" h="21600" stroke="0">
                    <a:moveTo>
                      <a:pt x="f153" y="f154"/>
                    </a:moveTo>
                    <a:arcTo wR="f24" hR="f24" stAng="f135" swAng="f145"/>
                    <a:lnTo>
                      <a:pt x="f11" y="f11"/>
                    </a:lnTo>
                    <a:close/>
                  </a:path>
                  <a:path w="21600" h="21600" fill="none">
                    <a:moveTo>
                      <a:pt x="f153" y="f154"/>
                    </a:moveTo>
                    <a:arcTo wR="f24" hR="f24" stAng="f135" swAng="f145"/>
                  </a:path>
                </a:pathLst>
              </a:custGeom>
              <a:noFill/>
              <a:ln w="9360">
                <a:solidFill>
                  <a:srgbClr val="FF9933"/>
                </a:solidFill>
                <a:prstDash val="solid"/>
                <a:miter/>
                <a:tailEnd type="arrow"/>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3" name="Freeform: Shape 12">
                <a:extLst>
                  <a:ext uri="{FF2B5EF4-FFF2-40B4-BE49-F238E27FC236}">
                    <a16:creationId xmlns:a16="http://schemas.microsoft.com/office/drawing/2014/main" id="{59596D2A-A257-4F33-A739-CABDBEADD6BF}"/>
                  </a:ext>
                </a:extLst>
              </p:cNvPr>
              <p:cNvSpPr/>
              <p:nvPr/>
            </p:nvSpPr>
            <p:spPr>
              <a:xfrm>
                <a:off x="7239240" y="1600200"/>
                <a:ext cx="609120" cy="761399"/>
              </a:xfrm>
              <a:custGeom>
                <a:avLst>
                  <a:gd name="f0" fmla="val 21600000"/>
                  <a:gd name="f1" fmla="val 5400000"/>
                </a:avLst>
                <a:gdLst>
                  <a:gd name="f2" fmla="val 21600000"/>
                  <a:gd name="f3" fmla="val 10800000"/>
                  <a:gd name="f4" fmla="val 5400000"/>
                  <a:gd name="f5" fmla="val 180"/>
                  <a:gd name="f6" fmla="val w"/>
                  <a:gd name="f7" fmla="val h"/>
                  <a:gd name="f8" fmla="val 0"/>
                  <a:gd name="f9" fmla="*/ 5419351 1 1725033"/>
                  <a:gd name="f10" fmla="*/ 10800 10800 1"/>
                  <a:gd name="f11" fmla="val 10800"/>
                  <a:gd name="f12" fmla="val 21599999"/>
                  <a:gd name="f13" fmla="min 0 21600"/>
                  <a:gd name="f14" fmla="max 0 21600"/>
                  <a:gd name="f15" fmla="*/ f9 1 2"/>
                  <a:gd name="f16" fmla="*/ f6 1 21600"/>
                  <a:gd name="f17" fmla="*/ f7 1 21600"/>
                  <a:gd name="f18" fmla="*/ f9 1 180"/>
                  <a:gd name="f19" fmla="pin 0 f0 21599999"/>
                  <a:gd name="f20" fmla="pin 0 f1 21599999"/>
                  <a:gd name="f21" fmla="+- f14 0 f13"/>
                  <a:gd name="f22" fmla="+- 0 0 f19"/>
                  <a:gd name="f23" fmla="+- 0 0 f20"/>
                  <a:gd name="f24" fmla="*/ f21 1 2"/>
                  <a:gd name="f25" fmla="+- f22 f4 0"/>
                  <a:gd name="f26" fmla="+- f23 f4 0"/>
                  <a:gd name="f27" fmla="+- f13 f24 0"/>
                  <a:gd name="f28" fmla="*/ f24 f24 1"/>
                  <a:gd name="f29" fmla="*/ f25 f5 1"/>
                  <a:gd name="f30" fmla="*/ f26 f5 1"/>
                  <a:gd name="f31" fmla="*/ f29 1 f3"/>
                  <a:gd name="f32" fmla="*/ f30 1 f3"/>
                  <a:gd name="f33" fmla="+- 0 0 f31"/>
                  <a:gd name="f34" fmla="+- 0 0 f32"/>
                  <a:gd name="f35" fmla="val f33"/>
                  <a:gd name="f36" fmla="val f34"/>
                  <a:gd name="f37" fmla="*/ f35 f18 1"/>
                  <a:gd name="f38" fmla="*/ f36 f18 1"/>
                  <a:gd name="f39" fmla="*/ f35 f9 1"/>
                  <a:gd name="f40" fmla="*/ f36 f9 1"/>
                  <a:gd name="f41" fmla="+- 0 0 f37"/>
                  <a:gd name="f42" fmla="+- 0 0 f38"/>
                  <a:gd name="f43" fmla="*/ f39 1 f5"/>
                  <a:gd name="f44" fmla="*/ f40 1 f5"/>
                  <a:gd name="f45" fmla="*/ f41 f3 1"/>
                  <a:gd name="f46" fmla="*/ f42 f3 1"/>
                  <a:gd name="f47" fmla="+- 0 0 f43"/>
                  <a:gd name="f48" fmla="+- 0 0 f44"/>
                  <a:gd name="f49" fmla="*/ f45 1 f9"/>
                  <a:gd name="f50" fmla="*/ f46 1 f9"/>
                  <a:gd name="f51" fmla="+- f47 f9 0"/>
                  <a:gd name="f52" fmla="+- f48 f9 0"/>
                  <a:gd name="f53" fmla="+- f49 0 f4"/>
                  <a:gd name="f54" fmla="+- f50 0 f4"/>
                  <a:gd name="f55" fmla="+- f51 f15 0"/>
                  <a:gd name="f56" fmla="+- f52 f15 0"/>
                  <a:gd name="f57" fmla="cos 1 f53"/>
                  <a:gd name="f58" fmla="sin 1 f53"/>
                  <a:gd name="f59" fmla="cos 1 f54"/>
                  <a:gd name="f60" fmla="sin 1 f54"/>
                  <a:gd name="f61" fmla="+- 0 0 f55"/>
                  <a:gd name="f62" fmla="+- 0 0 f56"/>
                  <a:gd name="f63" fmla="+- 0 0 f57"/>
                  <a:gd name="f64" fmla="+- 0 0 f58"/>
                  <a:gd name="f65" fmla="+- 0 0 f59"/>
                  <a:gd name="f66" fmla="+- 0 0 f60"/>
                  <a:gd name="f67" fmla="*/ f61 f3 1"/>
                  <a:gd name="f68" fmla="*/ f62 f3 1"/>
                  <a:gd name="f69" fmla="*/ 10800 f63 1"/>
                  <a:gd name="f70" fmla="*/ 10800 f64 1"/>
                  <a:gd name="f71" fmla="*/ 10800 f65 1"/>
                  <a:gd name="f72" fmla="*/ 10800 f66 1"/>
                  <a:gd name="f73" fmla="*/ f67 1 f9"/>
                  <a:gd name="f74" fmla="*/ f68 1 f9"/>
                  <a:gd name="f75" fmla="+- f69 10800 0"/>
                  <a:gd name="f76" fmla="+- f70 10800 0"/>
                  <a:gd name="f77" fmla="+- f71 10800 0"/>
                  <a:gd name="f78" fmla="+- f72 10800 0"/>
                  <a:gd name="f79" fmla="+- f73 0 f4"/>
                  <a:gd name="f80" fmla="+- f74 0 f4"/>
                  <a:gd name="f81" fmla="cos 1 f79"/>
                  <a:gd name="f82" fmla="sin 1 f79"/>
                  <a:gd name="f83" fmla="cos 1 f80"/>
                  <a:gd name="f84" fmla="sin 1 f80"/>
                  <a:gd name="f85" fmla="+- f76 0 f27"/>
                  <a:gd name="f86" fmla="+- f75 0 f27"/>
                  <a:gd name="f87" fmla="+- f78 0 f27"/>
                  <a:gd name="f88" fmla="+- f77 0 f27"/>
                  <a:gd name="f89" fmla="+- 0 0 f81"/>
                  <a:gd name="f90" fmla="+- 0 0 f82"/>
                  <a:gd name="f91" fmla="+- 0 0 f83"/>
                  <a:gd name="f92" fmla="+- 0 0 f84"/>
                  <a:gd name="f93" fmla="at2 f85 f86"/>
                  <a:gd name="f94" fmla="at2 f87 f88"/>
                  <a:gd name="f95" fmla="*/ 10800 f89 1"/>
                  <a:gd name="f96" fmla="*/ 10800 f90 1"/>
                  <a:gd name="f97" fmla="*/ 10800 f91 1"/>
                  <a:gd name="f98" fmla="*/ 10800 f92 1"/>
                  <a:gd name="f99" fmla="+- f93 f4 0"/>
                  <a:gd name="f100" fmla="+- f94 f4 0"/>
                  <a:gd name="f101" fmla="*/ f95 f95 1"/>
                  <a:gd name="f102" fmla="*/ f96 f96 1"/>
                  <a:gd name="f103" fmla="*/ f97 f97 1"/>
                  <a:gd name="f104" fmla="*/ f98 f98 1"/>
                  <a:gd name="f105" fmla="*/ f99 f9 1"/>
                  <a:gd name="f106" fmla="*/ f100 f9 1"/>
                  <a:gd name="f107" fmla="+- f101 f102 0"/>
                  <a:gd name="f108" fmla="+- f103 f104 0"/>
                  <a:gd name="f109" fmla="*/ f105 1 f3"/>
                  <a:gd name="f110" fmla="*/ f106 1 f3"/>
                  <a:gd name="f111" fmla="sqrt f107"/>
                  <a:gd name="f112" fmla="sqrt f108"/>
                  <a:gd name="f113" fmla="+- 0 0 f109"/>
                  <a:gd name="f114" fmla="+- 0 0 f110"/>
                  <a:gd name="f115" fmla="*/ f10 1 f111"/>
                  <a:gd name="f116" fmla="*/ f10 1 f112"/>
                  <a:gd name="f117" fmla="+- 0 0 f113"/>
                  <a:gd name="f118" fmla="+- 0 0 f114"/>
                  <a:gd name="f119" fmla="*/ f89 f115 1"/>
                  <a:gd name="f120" fmla="*/ f90 f115 1"/>
                  <a:gd name="f121" fmla="*/ f91 f116 1"/>
                  <a:gd name="f122" fmla="*/ f92 f116 1"/>
                  <a:gd name="f123" fmla="*/ f117 f3 1"/>
                  <a:gd name="f124" fmla="*/ f118 f3 1"/>
                  <a:gd name="f125" fmla="+- 10800 0 f119"/>
                  <a:gd name="f126" fmla="+- 10800 0 f120"/>
                  <a:gd name="f127" fmla="+- 10800 0 f121"/>
                  <a:gd name="f128" fmla="+- 10800 0 f122"/>
                  <a:gd name="f129" fmla="*/ f123 1 f9"/>
                  <a:gd name="f130" fmla="*/ f124 1 f9"/>
                  <a:gd name="f131" fmla="*/ f125 f16 1"/>
                  <a:gd name="f132" fmla="*/ f126 f17 1"/>
                  <a:gd name="f133" fmla="*/ f127 f16 1"/>
                  <a:gd name="f134" fmla="*/ f128 f17 1"/>
                  <a:gd name="f135" fmla="+- f129 0 f4"/>
                  <a:gd name="f136" fmla="+- f130 0 f4"/>
                  <a:gd name="f137" fmla="cos 1 f135"/>
                  <a:gd name="f138" fmla="sin 1 f135"/>
                  <a:gd name="f139" fmla="+- f136 0 f135"/>
                  <a:gd name="f140" fmla="+- 0 0 f137"/>
                  <a:gd name="f141" fmla="+- 0 0 f138"/>
                  <a:gd name="f142" fmla="+- f139 f2 0"/>
                  <a:gd name="f143" fmla="*/ f24 f140 1"/>
                  <a:gd name="f144" fmla="*/ f24 f141 1"/>
                  <a:gd name="f145" fmla="?: f139 f139 f142"/>
                  <a:gd name="f146" fmla="*/ f143 f143 1"/>
                  <a:gd name="f147" fmla="*/ f144 f144 1"/>
                  <a:gd name="f148" fmla="+- f146 f147 0"/>
                  <a:gd name="f149" fmla="sqrt f148"/>
                  <a:gd name="f150" fmla="*/ f28 1 f149"/>
                  <a:gd name="f151" fmla="*/ f140 f150 1"/>
                  <a:gd name="f152" fmla="*/ f141 f150 1"/>
                  <a:gd name="f153" fmla="+- f27 0 f151"/>
                  <a:gd name="f154" fmla="+- f27 0 f152"/>
                </a:gdLst>
                <a:ahLst>
                  <a:ahPolar gdRefAng="f0" minAng="f8" maxAng="f12">
                    <a:pos x="f131" y="f132"/>
                  </a:ahPolar>
                  <a:ahPolar gdRefAng="f1" minAng="f8" maxAng="f12">
                    <a:pos x="f133" y="f134"/>
                  </a:ahPolar>
                </a:ahLst>
                <a:cxnLst>
                  <a:cxn ang="3cd4">
                    <a:pos x="hc" y="t"/>
                  </a:cxn>
                  <a:cxn ang="0">
                    <a:pos x="r" y="vc"/>
                  </a:cxn>
                  <a:cxn ang="cd4">
                    <a:pos x="hc" y="b"/>
                  </a:cxn>
                  <a:cxn ang="cd2">
                    <a:pos x="l" y="vc"/>
                  </a:cxn>
                </a:cxnLst>
                <a:rect l="l" t="t" r="r" b="b"/>
                <a:pathLst>
                  <a:path w="21600" h="21600" stroke="0">
                    <a:moveTo>
                      <a:pt x="f153" y="f154"/>
                    </a:moveTo>
                    <a:arcTo wR="f24" hR="f24" stAng="f135" swAng="f145"/>
                    <a:lnTo>
                      <a:pt x="f11" y="f11"/>
                    </a:lnTo>
                    <a:close/>
                  </a:path>
                  <a:path w="21600" h="21600" fill="none">
                    <a:moveTo>
                      <a:pt x="f153" y="f154"/>
                    </a:moveTo>
                    <a:arcTo wR="f24" hR="f24" stAng="f135" swAng="f145"/>
                  </a:path>
                </a:pathLst>
              </a:custGeom>
              <a:noFill/>
              <a:ln w="9360">
                <a:solidFill>
                  <a:srgbClr val="FF9933"/>
                </a:solidFill>
                <a:prstDash val="solid"/>
                <a:miter/>
                <a:tailEnd type="arrow"/>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grpSp>
        <p:nvGrpSpPr>
          <p:cNvPr id="14" name="Group 13">
            <a:extLst>
              <a:ext uri="{FF2B5EF4-FFF2-40B4-BE49-F238E27FC236}">
                <a16:creationId xmlns:a16="http://schemas.microsoft.com/office/drawing/2014/main" id="{769DA8AD-9792-4881-8F16-A342941390D5}"/>
              </a:ext>
            </a:extLst>
          </p:cNvPr>
          <p:cNvGrpSpPr/>
          <p:nvPr/>
        </p:nvGrpSpPr>
        <p:grpSpPr>
          <a:xfrm>
            <a:off x="6858000" y="2819520"/>
            <a:ext cx="1828439" cy="1447560"/>
            <a:chOff x="6858000" y="2819520"/>
            <a:chExt cx="1828439" cy="1447560"/>
          </a:xfrm>
        </p:grpSpPr>
        <p:grpSp>
          <p:nvGrpSpPr>
            <p:cNvPr id="15" name="Group 14">
              <a:extLst>
                <a:ext uri="{FF2B5EF4-FFF2-40B4-BE49-F238E27FC236}">
                  <a16:creationId xmlns:a16="http://schemas.microsoft.com/office/drawing/2014/main" id="{E2F12BA9-207E-47F4-9449-CC1AFCCDD117}"/>
                </a:ext>
              </a:extLst>
            </p:cNvPr>
            <p:cNvGrpSpPr/>
            <p:nvPr/>
          </p:nvGrpSpPr>
          <p:grpSpPr>
            <a:xfrm>
              <a:off x="6858000" y="2819520"/>
              <a:ext cx="1447919" cy="1447560"/>
              <a:chOff x="6858000" y="2819520"/>
              <a:chExt cx="1447919" cy="1447560"/>
            </a:xfrm>
          </p:grpSpPr>
          <p:sp>
            <p:nvSpPr>
              <p:cNvPr id="16" name="Straight Connector 15">
                <a:extLst>
                  <a:ext uri="{FF2B5EF4-FFF2-40B4-BE49-F238E27FC236}">
                    <a16:creationId xmlns:a16="http://schemas.microsoft.com/office/drawing/2014/main" id="{B250BA9E-81B4-498E-862D-6CE4363C52F9}"/>
                  </a:ext>
                </a:extLst>
              </p:cNvPr>
              <p:cNvSpPr/>
              <p:nvPr/>
            </p:nvSpPr>
            <p:spPr>
              <a:xfrm flipV="1">
                <a:off x="7543799" y="3047760"/>
                <a:ext cx="0" cy="68580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7" name="Straight Connector 16">
                <a:extLst>
                  <a:ext uri="{FF2B5EF4-FFF2-40B4-BE49-F238E27FC236}">
                    <a16:creationId xmlns:a16="http://schemas.microsoft.com/office/drawing/2014/main" id="{9A39AF34-7B4D-425B-B21A-9B8675B3F8A6}"/>
                  </a:ext>
                </a:extLst>
              </p:cNvPr>
              <p:cNvSpPr/>
              <p:nvPr/>
            </p:nvSpPr>
            <p:spPr>
              <a:xfrm flipH="1">
                <a:off x="6933960" y="3733920"/>
                <a:ext cx="533159" cy="38088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8" name="Freeform: Shape 17">
                <a:extLst>
                  <a:ext uri="{FF2B5EF4-FFF2-40B4-BE49-F238E27FC236}">
                    <a16:creationId xmlns:a16="http://schemas.microsoft.com/office/drawing/2014/main" id="{02C1683A-B280-41F5-8FD6-E16BA8CFE837}"/>
                  </a:ext>
                </a:extLst>
              </p:cNvPr>
              <p:cNvSpPr/>
              <p:nvPr/>
            </p:nvSpPr>
            <p:spPr>
              <a:xfrm>
                <a:off x="7391520" y="2819520"/>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9" name="Freeform: Shape 18">
                <a:extLst>
                  <a:ext uri="{FF2B5EF4-FFF2-40B4-BE49-F238E27FC236}">
                    <a16:creationId xmlns:a16="http://schemas.microsoft.com/office/drawing/2014/main" id="{3F155C37-76C3-4503-A2F5-D04A7945D8DA}"/>
                  </a:ext>
                </a:extLst>
              </p:cNvPr>
              <p:cNvSpPr/>
              <p:nvPr/>
            </p:nvSpPr>
            <p:spPr>
              <a:xfrm>
                <a:off x="6858000" y="3886200"/>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0" name="Freeform: Shape 19">
                <a:extLst>
                  <a:ext uri="{FF2B5EF4-FFF2-40B4-BE49-F238E27FC236}">
                    <a16:creationId xmlns:a16="http://schemas.microsoft.com/office/drawing/2014/main" id="{0FC68FBF-D238-452B-A3B9-676567E47D26}"/>
                  </a:ext>
                </a:extLst>
              </p:cNvPr>
              <p:cNvSpPr/>
              <p:nvPr/>
            </p:nvSpPr>
            <p:spPr>
              <a:xfrm>
                <a:off x="8000999" y="3886200"/>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1" name="Freeform: Shape 20">
                <a:extLst>
                  <a:ext uri="{FF2B5EF4-FFF2-40B4-BE49-F238E27FC236}">
                    <a16:creationId xmlns:a16="http://schemas.microsoft.com/office/drawing/2014/main" id="{D4DB6A2F-7A0E-46AA-9212-AC7AC1AC4EA2}"/>
                  </a:ext>
                </a:extLst>
              </p:cNvPr>
              <p:cNvSpPr/>
              <p:nvPr/>
            </p:nvSpPr>
            <p:spPr>
              <a:xfrm>
                <a:off x="7391520" y="3505319"/>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9900FF"/>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2" name="Straight Connector 21">
                <a:extLst>
                  <a:ext uri="{FF2B5EF4-FFF2-40B4-BE49-F238E27FC236}">
                    <a16:creationId xmlns:a16="http://schemas.microsoft.com/office/drawing/2014/main" id="{F4A2DFFF-3C83-4DE3-8C96-3063BD76A63B}"/>
                  </a:ext>
                </a:extLst>
              </p:cNvPr>
              <p:cNvSpPr/>
              <p:nvPr/>
            </p:nvSpPr>
            <p:spPr>
              <a:xfrm>
                <a:off x="7620120" y="3733920"/>
                <a:ext cx="533160" cy="38088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23" name="Freeform: Shape 22">
              <a:extLst>
                <a:ext uri="{FF2B5EF4-FFF2-40B4-BE49-F238E27FC236}">
                  <a16:creationId xmlns:a16="http://schemas.microsoft.com/office/drawing/2014/main" id="{0980A6EB-68A6-4E2F-8C20-B4B1993C5028}"/>
                </a:ext>
              </a:extLst>
            </p:cNvPr>
            <p:cNvSpPr/>
            <p:nvPr/>
          </p:nvSpPr>
          <p:spPr>
            <a:xfrm>
              <a:off x="7239600" y="3276720"/>
              <a:ext cx="761040" cy="915119"/>
            </a:xfrm>
            <a:custGeom>
              <a:avLst>
                <a:gd name="f0" fmla="val 0"/>
                <a:gd name="f1" fmla="val 6840000"/>
              </a:avLst>
              <a:gdLst>
                <a:gd name="f2" fmla="val 21600000"/>
                <a:gd name="f3" fmla="val 10800000"/>
                <a:gd name="f4" fmla="val 5400000"/>
                <a:gd name="f5" fmla="val 180"/>
                <a:gd name="f6" fmla="val w"/>
                <a:gd name="f7" fmla="val h"/>
                <a:gd name="f8" fmla="val 0"/>
                <a:gd name="f9" fmla="*/ 5419351 1 1725033"/>
                <a:gd name="f10" fmla="*/ 10800 10800 1"/>
                <a:gd name="f11" fmla="val 10800"/>
                <a:gd name="f12" fmla="val 21599999"/>
                <a:gd name="f13" fmla="min 0 21600"/>
                <a:gd name="f14" fmla="max 0 21600"/>
                <a:gd name="f15" fmla="*/ f9 1 2"/>
                <a:gd name="f16" fmla="*/ f6 1 21600"/>
                <a:gd name="f17" fmla="*/ f7 1 21600"/>
                <a:gd name="f18" fmla="*/ f9 1 180"/>
                <a:gd name="f19" fmla="pin 0 f0 21599999"/>
                <a:gd name="f20" fmla="pin 0 f1 21599999"/>
                <a:gd name="f21" fmla="+- f14 0 f13"/>
                <a:gd name="f22" fmla="+- 0 0 f19"/>
                <a:gd name="f23" fmla="+- 0 0 f20"/>
                <a:gd name="f24" fmla="*/ f21 1 2"/>
                <a:gd name="f25" fmla="+- f22 f4 0"/>
                <a:gd name="f26" fmla="+- f23 f4 0"/>
                <a:gd name="f27" fmla="+- f13 f24 0"/>
                <a:gd name="f28" fmla="*/ f24 f24 1"/>
                <a:gd name="f29" fmla="*/ f25 f5 1"/>
                <a:gd name="f30" fmla="*/ f26 f5 1"/>
                <a:gd name="f31" fmla="*/ f29 1 f3"/>
                <a:gd name="f32" fmla="*/ f30 1 f3"/>
                <a:gd name="f33" fmla="+- 0 0 f31"/>
                <a:gd name="f34" fmla="+- 0 0 f32"/>
                <a:gd name="f35" fmla="val f33"/>
                <a:gd name="f36" fmla="val f34"/>
                <a:gd name="f37" fmla="*/ f35 f18 1"/>
                <a:gd name="f38" fmla="*/ f36 f18 1"/>
                <a:gd name="f39" fmla="*/ f35 f9 1"/>
                <a:gd name="f40" fmla="*/ f36 f9 1"/>
                <a:gd name="f41" fmla="+- 0 0 f37"/>
                <a:gd name="f42" fmla="+- 0 0 f38"/>
                <a:gd name="f43" fmla="*/ f39 1 f5"/>
                <a:gd name="f44" fmla="*/ f40 1 f5"/>
                <a:gd name="f45" fmla="*/ f41 f3 1"/>
                <a:gd name="f46" fmla="*/ f42 f3 1"/>
                <a:gd name="f47" fmla="+- 0 0 f43"/>
                <a:gd name="f48" fmla="+- 0 0 f44"/>
                <a:gd name="f49" fmla="*/ f45 1 f9"/>
                <a:gd name="f50" fmla="*/ f46 1 f9"/>
                <a:gd name="f51" fmla="+- f47 f9 0"/>
                <a:gd name="f52" fmla="+- f48 f9 0"/>
                <a:gd name="f53" fmla="+- f49 0 f4"/>
                <a:gd name="f54" fmla="+- f50 0 f4"/>
                <a:gd name="f55" fmla="+- f51 f15 0"/>
                <a:gd name="f56" fmla="+- f52 f15 0"/>
                <a:gd name="f57" fmla="cos 1 f53"/>
                <a:gd name="f58" fmla="sin 1 f53"/>
                <a:gd name="f59" fmla="cos 1 f54"/>
                <a:gd name="f60" fmla="sin 1 f54"/>
                <a:gd name="f61" fmla="+- 0 0 f55"/>
                <a:gd name="f62" fmla="+- 0 0 f56"/>
                <a:gd name="f63" fmla="+- 0 0 f57"/>
                <a:gd name="f64" fmla="+- 0 0 f58"/>
                <a:gd name="f65" fmla="+- 0 0 f59"/>
                <a:gd name="f66" fmla="+- 0 0 f60"/>
                <a:gd name="f67" fmla="*/ f61 f3 1"/>
                <a:gd name="f68" fmla="*/ f62 f3 1"/>
                <a:gd name="f69" fmla="*/ 10800 f63 1"/>
                <a:gd name="f70" fmla="*/ 10800 f64 1"/>
                <a:gd name="f71" fmla="*/ 10800 f65 1"/>
                <a:gd name="f72" fmla="*/ 10800 f66 1"/>
                <a:gd name="f73" fmla="*/ f67 1 f9"/>
                <a:gd name="f74" fmla="*/ f68 1 f9"/>
                <a:gd name="f75" fmla="+- f69 10800 0"/>
                <a:gd name="f76" fmla="+- f70 10800 0"/>
                <a:gd name="f77" fmla="+- f71 10800 0"/>
                <a:gd name="f78" fmla="+- f72 10800 0"/>
                <a:gd name="f79" fmla="+- f73 0 f4"/>
                <a:gd name="f80" fmla="+- f74 0 f4"/>
                <a:gd name="f81" fmla="cos 1 f79"/>
                <a:gd name="f82" fmla="sin 1 f79"/>
                <a:gd name="f83" fmla="cos 1 f80"/>
                <a:gd name="f84" fmla="sin 1 f80"/>
                <a:gd name="f85" fmla="+- f76 0 f27"/>
                <a:gd name="f86" fmla="+- f75 0 f27"/>
                <a:gd name="f87" fmla="+- f78 0 f27"/>
                <a:gd name="f88" fmla="+- f77 0 f27"/>
                <a:gd name="f89" fmla="+- 0 0 f81"/>
                <a:gd name="f90" fmla="+- 0 0 f82"/>
                <a:gd name="f91" fmla="+- 0 0 f83"/>
                <a:gd name="f92" fmla="+- 0 0 f84"/>
                <a:gd name="f93" fmla="at2 f85 f86"/>
                <a:gd name="f94" fmla="at2 f87 f88"/>
                <a:gd name="f95" fmla="*/ 10800 f89 1"/>
                <a:gd name="f96" fmla="*/ 10800 f90 1"/>
                <a:gd name="f97" fmla="*/ 10800 f91 1"/>
                <a:gd name="f98" fmla="*/ 10800 f92 1"/>
                <a:gd name="f99" fmla="+- f93 f4 0"/>
                <a:gd name="f100" fmla="+- f94 f4 0"/>
                <a:gd name="f101" fmla="*/ f95 f95 1"/>
                <a:gd name="f102" fmla="*/ f96 f96 1"/>
                <a:gd name="f103" fmla="*/ f97 f97 1"/>
                <a:gd name="f104" fmla="*/ f98 f98 1"/>
                <a:gd name="f105" fmla="*/ f99 f9 1"/>
                <a:gd name="f106" fmla="*/ f100 f9 1"/>
                <a:gd name="f107" fmla="+- f101 f102 0"/>
                <a:gd name="f108" fmla="+- f103 f104 0"/>
                <a:gd name="f109" fmla="*/ f105 1 f3"/>
                <a:gd name="f110" fmla="*/ f106 1 f3"/>
                <a:gd name="f111" fmla="sqrt f107"/>
                <a:gd name="f112" fmla="sqrt f108"/>
                <a:gd name="f113" fmla="+- 0 0 f109"/>
                <a:gd name="f114" fmla="+- 0 0 f110"/>
                <a:gd name="f115" fmla="*/ f10 1 f111"/>
                <a:gd name="f116" fmla="*/ f10 1 f112"/>
                <a:gd name="f117" fmla="+- 0 0 f113"/>
                <a:gd name="f118" fmla="+- 0 0 f114"/>
                <a:gd name="f119" fmla="*/ f89 f115 1"/>
                <a:gd name="f120" fmla="*/ f90 f115 1"/>
                <a:gd name="f121" fmla="*/ f91 f116 1"/>
                <a:gd name="f122" fmla="*/ f92 f116 1"/>
                <a:gd name="f123" fmla="*/ f117 f3 1"/>
                <a:gd name="f124" fmla="*/ f118 f3 1"/>
                <a:gd name="f125" fmla="+- 10800 0 f119"/>
                <a:gd name="f126" fmla="+- 10800 0 f120"/>
                <a:gd name="f127" fmla="+- 10800 0 f121"/>
                <a:gd name="f128" fmla="+- 10800 0 f122"/>
                <a:gd name="f129" fmla="*/ f123 1 f9"/>
                <a:gd name="f130" fmla="*/ f124 1 f9"/>
                <a:gd name="f131" fmla="*/ f125 f16 1"/>
                <a:gd name="f132" fmla="*/ f126 f17 1"/>
                <a:gd name="f133" fmla="*/ f127 f16 1"/>
                <a:gd name="f134" fmla="*/ f128 f17 1"/>
                <a:gd name="f135" fmla="+- f129 0 f4"/>
                <a:gd name="f136" fmla="+- f130 0 f4"/>
                <a:gd name="f137" fmla="cos 1 f135"/>
                <a:gd name="f138" fmla="sin 1 f135"/>
                <a:gd name="f139" fmla="+- f136 0 f135"/>
                <a:gd name="f140" fmla="+- 0 0 f137"/>
                <a:gd name="f141" fmla="+- 0 0 f138"/>
                <a:gd name="f142" fmla="+- f139 f2 0"/>
                <a:gd name="f143" fmla="*/ f24 f140 1"/>
                <a:gd name="f144" fmla="*/ f24 f141 1"/>
                <a:gd name="f145" fmla="?: f139 f139 f142"/>
                <a:gd name="f146" fmla="*/ f143 f143 1"/>
                <a:gd name="f147" fmla="*/ f144 f144 1"/>
                <a:gd name="f148" fmla="+- f146 f147 0"/>
                <a:gd name="f149" fmla="sqrt f148"/>
                <a:gd name="f150" fmla="*/ f28 1 f149"/>
                <a:gd name="f151" fmla="*/ f140 f150 1"/>
                <a:gd name="f152" fmla="*/ f141 f150 1"/>
                <a:gd name="f153" fmla="+- f27 0 f151"/>
                <a:gd name="f154" fmla="+- f27 0 f152"/>
              </a:gdLst>
              <a:ahLst>
                <a:ahPolar gdRefAng="f0" minAng="f8" maxAng="f12">
                  <a:pos x="f131" y="f132"/>
                </a:ahPolar>
                <a:ahPolar gdRefAng="f1" minAng="f8" maxAng="f12">
                  <a:pos x="f133" y="f134"/>
                </a:ahPolar>
              </a:ahLst>
              <a:cxnLst>
                <a:cxn ang="3cd4">
                  <a:pos x="hc" y="t"/>
                </a:cxn>
                <a:cxn ang="0">
                  <a:pos x="r" y="vc"/>
                </a:cxn>
                <a:cxn ang="cd4">
                  <a:pos x="hc" y="b"/>
                </a:cxn>
                <a:cxn ang="cd2">
                  <a:pos x="l" y="vc"/>
                </a:cxn>
              </a:cxnLst>
              <a:rect l="l" t="t" r="r" b="b"/>
              <a:pathLst>
                <a:path w="21600" h="21600" stroke="0">
                  <a:moveTo>
                    <a:pt x="f153" y="f154"/>
                  </a:moveTo>
                  <a:arcTo wR="f24" hR="f24" stAng="f135" swAng="f145"/>
                  <a:lnTo>
                    <a:pt x="f11" y="f11"/>
                  </a:lnTo>
                  <a:close/>
                </a:path>
                <a:path w="21600" h="21600" fill="none">
                  <a:moveTo>
                    <a:pt x="f153" y="f154"/>
                  </a:moveTo>
                  <a:arcTo wR="f24" hR="f24" stAng="f135" swAng="f145"/>
                </a:path>
              </a:pathLst>
            </a:custGeom>
            <a:noFill/>
            <a:ln w="9360">
              <a:solidFill>
                <a:srgbClr val="FF9933"/>
              </a:solidFill>
              <a:prstDash val="solid"/>
              <a:miter/>
              <a:headEnd type="arrow"/>
              <a:tailEnd type="arrow"/>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4" name="Freeform: Shape 23">
              <a:extLst>
                <a:ext uri="{FF2B5EF4-FFF2-40B4-BE49-F238E27FC236}">
                  <a16:creationId xmlns:a16="http://schemas.microsoft.com/office/drawing/2014/main" id="{135C2EAD-BFFC-4247-84DC-D0FB88A26831}"/>
                </a:ext>
              </a:extLst>
            </p:cNvPr>
            <p:cNvSpPr/>
            <p:nvPr/>
          </p:nvSpPr>
          <p:spPr>
            <a:xfrm>
              <a:off x="7926480" y="3200400"/>
              <a:ext cx="75995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120°</a:t>
              </a:r>
            </a:p>
          </p:txBody>
        </p:sp>
      </p:grpSp>
      <p:grpSp>
        <p:nvGrpSpPr>
          <p:cNvPr id="25" name="Group 24">
            <a:extLst>
              <a:ext uri="{FF2B5EF4-FFF2-40B4-BE49-F238E27FC236}">
                <a16:creationId xmlns:a16="http://schemas.microsoft.com/office/drawing/2014/main" id="{722C9DE6-EEBB-4427-AF0F-206B377CDC32}"/>
              </a:ext>
            </a:extLst>
          </p:cNvPr>
          <p:cNvGrpSpPr/>
          <p:nvPr/>
        </p:nvGrpSpPr>
        <p:grpSpPr>
          <a:xfrm>
            <a:off x="6858000" y="4572000"/>
            <a:ext cx="2057040" cy="1523880"/>
            <a:chOff x="6858000" y="4572000"/>
            <a:chExt cx="2057040" cy="1523880"/>
          </a:xfrm>
        </p:grpSpPr>
        <p:grpSp>
          <p:nvGrpSpPr>
            <p:cNvPr id="26" name="Group 25">
              <a:extLst>
                <a:ext uri="{FF2B5EF4-FFF2-40B4-BE49-F238E27FC236}">
                  <a16:creationId xmlns:a16="http://schemas.microsoft.com/office/drawing/2014/main" id="{774CABC5-75AA-4226-9117-C95D5CDEF17A}"/>
                </a:ext>
              </a:extLst>
            </p:cNvPr>
            <p:cNvGrpSpPr/>
            <p:nvPr/>
          </p:nvGrpSpPr>
          <p:grpSpPr>
            <a:xfrm>
              <a:off x="6858000" y="4572000"/>
              <a:ext cx="1447919" cy="1523880"/>
              <a:chOff x="6858000" y="4572000"/>
              <a:chExt cx="1447919" cy="1523880"/>
            </a:xfrm>
          </p:grpSpPr>
          <p:sp>
            <p:nvSpPr>
              <p:cNvPr id="27" name="Freeform: Shape 26">
                <a:extLst>
                  <a:ext uri="{FF2B5EF4-FFF2-40B4-BE49-F238E27FC236}">
                    <a16:creationId xmlns:a16="http://schemas.microsoft.com/office/drawing/2014/main" id="{BEA5885E-CE4C-4B2F-821A-DAC48E4688DA}"/>
                  </a:ext>
                </a:extLst>
              </p:cNvPr>
              <p:cNvSpPr/>
              <p:nvPr/>
            </p:nvSpPr>
            <p:spPr>
              <a:xfrm rot="3863400">
                <a:off x="7124461" y="5296067"/>
                <a:ext cx="152280" cy="53316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blipFill>
                <a:blip r:embed="rId3"/>
                <a:stretch>
                  <a:fillRect/>
                </a:stretch>
              </a:blip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8" name="Freeform: Shape 27">
                <a:extLst>
                  <a:ext uri="{FF2B5EF4-FFF2-40B4-BE49-F238E27FC236}">
                    <a16:creationId xmlns:a16="http://schemas.microsoft.com/office/drawing/2014/main" id="{38860B01-51C0-4CE7-B380-DE10AA1D9F56}"/>
                  </a:ext>
                </a:extLst>
              </p:cNvPr>
              <p:cNvSpPr/>
              <p:nvPr/>
            </p:nvSpPr>
            <p:spPr>
              <a:xfrm>
                <a:off x="6858000" y="5486399"/>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FF9933"/>
                  </a:gs>
                  <a:gs pos="100000">
                    <a:srgbClr val="FEDFC0"/>
                  </a:gs>
                </a:gsLst>
                <a:lin ang="5400000"/>
              </a:gra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9" name="Straight Connector 28">
                <a:extLst>
                  <a:ext uri="{FF2B5EF4-FFF2-40B4-BE49-F238E27FC236}">
                    <a16:creationId xmlns:a16="http://schemas.microsoft.com/office/drawing/2014/main" id="{E3AB3287-44D1-4AB0-B331-F42A7D6C0299}"/>
                  </a:ext>
                </a:extLst>
              </p:cNvPr>
              <p:cNvSpPr/>
              <p:nvPr/>
            </p:nvSpPr>
            <p:spPr>
              <a:xfrm flipV="1">
                <a:off x="7543799" y="4800240"/>
                <a:ext cx="0" cy="685800"/>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0" name="Freeform: Shape 29">
                <a:extLst>
                  <a:ext uri="{FF2B5EF4-FFF2-40B4-BE49-F238E27FC236}">
                    <a16:creationId xmlns:a16="http://schemas.microsoft.com/office/drawing/2014/main" id="{47A98CA7-2D8D-497D-9626-624561BC254E}"/>
                  </a:ext>
                </a:extLst>
              </p:cNvPr>
              <p:cNvSpPr/>
              <p:nvPr/>
            </p:nvSpPr>
            <p:spPr>
              <a:xfrm>
                <a:off x="7391520" y="4572000"/>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1" name="Freeform: Shape 30">
                <a:extLst>
                  <a:ext uri="{FF2B5EF4-FFF2-40B4-BE49-F238E27FC236}">
                    <a16:creationId xmlns:a16="http://schemas.microsoft.com/office/drawing/2014/main" id="{FF620E72-9A3B-4298-8F9A-7B9ACF6515F0}"/>
                  </a:ext>
                </a:extLst>
              </p:cNvPr>
              <p:cNvSpPr/>
              <p:nvPr/>
            </p:nvSpPr>
            <p:spPr>
              <a:xfrm>
                <a:off x="8000999" y="5486399"/>
                <a:ext cx="30492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876F4F61-0ECB-4B6F-A52F-A5E773EF39A0}"/>
                  </a:ext>
                </a:extLst>
              </p:cNvPr>
              <p:cNvSpPr/>
              <p:nvPr/>
            </p:nvSpPr>
            <p:spPr>
              <a:xfrm>
                <a:off x="7391520" y="5257800"/>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9900FF"/>
              </a:soli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3" name="Straight Connector 32">
                <a:extLst>
                  <a:ext uri="{FF2B5EF4-FFF2-40B4-BE49-F238E27FC236}">
                    <a16:creationId xmlns:a16="http://schemas.microsoft.com/office/drawing/2014/main" id="{F713F512-80CC-4449-ACAE-58BA1A783F0B}"/>
                  </a:ext>
                </a:extLst>
              </p:cNvPr>
              <p:cNvSpPr/>
              <p:nvPr/>
            </p:nvSpPr>
            <p:spPr>
              <a:xfrm>
                <a:off x="7620120" y="5486399"/>
                <a:ext cx="533160" cy="228601"/>
              </a:xfrm>
              <a:prstGeom prst="line">
                <a:avLst/>
              </a:prstGeom>
              <a:no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04C38048-636A-4716-AC9F-9F52B156A096}"/>
                  </a:ext>
                </a:extLst>
              </p:cNvPr>
              <p:cNvSpPr/>
              <p:nvPr/>
            </p:nvSpPr>
            <p:spPr>
              <a:xfrm rot="2540400">
                <a:off x="7238742" y="5409902"/>
                <a:ext cx="152640" cy="533520"/>
              </a:xfrm>
              <a:custGeom>
                <a:avLst>
                  <a:gd name="f0" fmla="val 10800"/>
                </a:avLst>
                <a:gdLst>
                  <a:gd name="f1" fmla="val 10800000"/>
                  <a:gd name="f2" fmla="val 5400000"/>
                  <a:gd name="f3" fmla="val 180"/>
                  <a:gd name="f4" fmla="val w"/>
                  <a:gd name="f5" fmla="val h"/>
                  <a:gd name="f6" fmla="val 0"/>
                  <a:gd name="f7" fmla="val 21600"/>
                  <a:gd name="f8" fmla="val -2147483647"/>
                  <a:gd name="f9" fmla="val 2147483647"/>
                  <a:gd name="f10" fmla="+- 0 0 0"/>
                  <a:gd name="f11" fmla="*/ f4 1 21600"/>
                  <a:gd name="f12" fmla="*/ f5 1 21600"/>
                  <a:gd name="f13" fmla="pin 0 f0 21600"/>
                  <a:gd name="f14" fmla="*/ f10 f1 1"/>
                  <a:gd name="f15" fmla="val f13"/>
                  <a:gd name="f16" fmla="*/ f13 1 2"/>
                  <a:gd name="f17" fmla="*/ f13 f11 1"/>
                  <a:gd name="f18" fmla="*/ f6 f12 1"/>
                  <a:gd name="f19" fmla="*/ 18000 f12 1"/>
                  <a:gd name="f20" fmla="*/ 10800 f12 1"/>
                  <a:gd name="f21" fmla="*/ 0 f12 1"/>
                  <a:gd name="f22" fmla="*/ f14 1 f3"/>
                  <a:gd name="f23" fmla="*/ 0 f11 1"/>
                  <a:gd name="f24" fmla="*/ 21600 f12 1"/>
                  <a:gd name="f25" fmla="*/ 10800 f11 1"/>
                  <a:gd name="f26" fmla="*/ 21600 f11 1"/>
                  <a:gd name="f27" fmla="+- f16 10800 0"/>
                  <a:gd name="f28" fmla="+- 21600 0 f15"/>
                  <a:gd name="f29" fmla="*/ f16 f11 1"/>
                  <a:gd name="f30" fmla="*/ f15 f11 1"/>
                  <a:gd name="f31" fmla="+- f22 0 f2"/>
                  <a:gd name="f32" fmla="*/ f28 1 2"/>
                  <a:gd name="f33" fmla="*/ f27 f11 1"/>
                  <a:gd name="f34" fmla="+- 21600 0 f32"/>
                  <a:gd name="f35" fmla="*/ f34 f11 1"/>
                </a:gdLst>
                <a:ahLst>
                  <a:ahXY gdRefX="f0" minX="f6" maxX="f7">
                    <a:pos x="f17" y="f18"/>
                  </a:ahXY>
                </a:ahLst>
                <a:cxnLst>
                  <a:cxn ang="3cd4">
                    <a:pos x="hc" y="t"/>
                  </a:cxn>
                  <a:cxn ang="0">
                    <a:pos x="r" y="vc"/>
                  </a:cxn>
                  <a:cxn ang="cd4">
                    <a:pos x="hc" y="b"/>
                  </a:cxn>
                  <a:cxn ang="cd2">
                    <a:pos x="l" y="vc"/>
                  </a:cxn>
                  <a:cxn ang="f31">
                    <a:pos x="f30" y="f21"/>
                  </a:cxn>
                  <a:cxn ang="f31">
                    <a:pos x="f29" y="f20"/>
                  </a:cxn>
                  <a:cxn ang="f31">
                    <a:pos x="f23" y="f24"/>
                  </a:cxn>
                  <a:cxn ang="f31">
                    <a:pos x="f25" y="f24"/>
                  </a:cxn>
                  <a:cxn ang="f31">
                    <a:pos x="f26" y="f24"/>
                  </a:cxn>
                  <a:cxn ang="f31">
                    <a:pos x="f35" y="f20"/>
                  </a:cxn>
                </a:cxnLst>
                <a:rect l="f29" t="f20" r="f33" b="f19"/>
                <a:pathLst>
                  <a:path w="21600" h="21600">
                    <a:moveTo>
                      <a:pt x="f15" y="f6"/>
                    </a:moveTo>
                    <a:lnTo>
                      <a:pt x="f7" y="f7"/>
                    </a:lnTo>
                    <a:lnTo>
                      <a:pt x="f6" y="f7"/>
                    </a:lnTo>
                    <a:close/>
                  </a:path>
                </a:pathLst>
              </a:custGeom>
              <a:gradFill>
                <a:gsLst>
                  <a:gs pos="0">
                    <a:srgbClr val="FF9933"/>
                  </a:gs>
                  <a:gs pos="100000">
                    <a:srgbClr val="000000"/>
                  </a:gs>
                </a:gsLst>
                <a:lin ang="5400000"/>
              </a:gra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5" name="Freeform: Shape 34">
                <a:extLst>
                  <a:ext uri="{FF2B5EF4-FFF2-40B4-BE49-F238E27FC236}">
                    <a16:creationId xmlns:a16="http://schemas.microsoft.com/office/drawing/2014/main" id="{E34716B3-8691-461E-8E55-E2CA060BC1A8}"/>
                  </a:ext>
                </a:extLst>
              </p:cNvPr>
              <p:cNvSpPr/>
              <p:nvPr/>
            </p:nvSpPr>
            <p:spPr>
              <a:xfrm>
                <a:off x="6934319" y="5715000"/>
                <a:ext cx="304560" cy="38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FF9933"/>
                  </a:gs>
                  <a:gs pos="100000">
                    <a:srgbClr val="000000"/>
                  </a:gs>
                </a:gsLst>
                <a:lin ang="5400000"/>
              </a:gradFill>
              <a:ln w="936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36" name="Freeform: Shape 35">
              <a:extLst>
                <a:ext uri="{FF2B5EF4-FFF2-40B4-BE49-F238E27FC236}">
                  <a16:creationId xmlns:a16="http://schemas.microsoft.com/office/drawing/2014/main" id="{0C05E093-C773-4422-AB60-DB5ECC09C14E}"/>
                </a:ext>
              </a:extLst>
            </p:cNvPr>
            <p:cNvSpPr/>
            <p:nvPr/>
          </p:nvSpPr>
          <p:spPr>
            <a:xfrm>
              <a:off x="7239600" y="5029200"/>
              <a:ext cx="761040" cy="645480"/>
            </a:xfrm>
            <a:custGeom>
              <a:avLst>
                <a:gd name="f0" fmla="val 0"/>
                <a:gd name="f1" fmla="val 7980000"/>
              </a:avLst>
              <a:gdLst>
                <a:gd name="f2" fmla="val 21600000"/>
                <a:gd name="f3" fmla="val 10800000"/>
                <a:gd name="f4" fmla="val 5400000"/>
                <a:gd name="f5" fmla="val 180"/>
                <a:gd name="f6" fmla="val w"/>
                <a:gd name="f7" fmla="val h"/>
                <a:gd name="f8" fmla="val 0"/>
                <a:gd name="f9" fmla="*/ 5419351 1 1725033"/>
                <a:gd name="f10" fmla="*/ 10800 10800 1"/>
                <a:gd name="f11" fmla="val 10800"/>
                <a:gd name="f12" fmla="val 21599999"/>
                <a:gd name="f13" fmla="min 0 21600"/>
                <a:gd name="f14" fmla="max 0 21600"/>
                <a:gd name="f15" fmla="*/ f9 1 2"/>
                <a:gd name="f16" fmla="*/ f6 1 21600"/>
                <a:gd name="f17" fmla="*/ f7 1 21600"/>
                <a:gd name="f18" fmla="*/ f9 1 180"/>
                <a:gd name="f19" fmla="pin 0 f0 21599999"/>
                <a:gd name="f20" fmla="pin 0 f1 21599999"/>
                <a:gd name="f21" fmla="+- f14 0 f13"/>
                <a:gd name="f22" fmla="+- 0 0 f19"/>
                <a:gd name="f23" fmla="+- 0 0 f20"/>
                <a:gd name="f24" fmla="*/ f21 1 2"/>
                <a:gd name="f25" fmla="+- f22 f4 0"/>
                <a:gd name="f26" fmla="+- f23 f4 0"/>
                <a:gd name="f27" fmla="+- f13 f24 0"/>
                <a:gd name="f28" fmla="*/ f24 f24 1"/>
                <a:gd name="f29" fmla="*/ f25 f5 1"/>
                <a:gd name="f30" fmla="*/ f26 f5 1"/>
                <a:gd name="f31" fmla="*/ f29 1 f3"/>
                <a:gd name="f32" fmla="*/ f30 1 f3"/>
                <a:gd name="f33" fmla="+- 0 0 f31"/>
                <a:gd name="f34" fmla="+- 0 0 f32"/>
                <a:gd name="f35" fmla="val f33"/>
                <a:gd name="f36" fmla="val f34"/>
                <a:gd name="f37" fmla="*/ f35 f18 1"/>
                <a:gd name="f38" fmla="*/ f36 f18 1"/>
                <a:gd name="f39" fmla="*/ f35 f9 1"/>
                <a:gd name="f40" fmla="*/ f36 f9 1"/>
                <a:gd name="f41" fmla="+- 0 0 f37"/>
                <a:gd name="f42" fmla="+- 0 0 f38"/>
                <a:gd name="f43" fmla="*/ f39 1 f5"/>
                <a:gd name="f44" fmla="*/ f40 1 f5"/>
                <a:gd name="f45" fmla="*/ f41 f3 1"/>
                <a:gd name="f46" fmla="*/ f42 f3 1"/>
                <a:gd name="f47" fmla="+- 0 0 f43"/>
                <a:gd name="f48" fmla="+- 0 0 f44"/>
                <a:gd name="f49" fmla="*/ f45 1 f9"/>
                <a:gd name="f50" fmla="*/ f46 1 f9"/>
                <a:gd name="f51" fmla="+- f47 f9 0"/>
                <a:gd name="f52" fmla="+- f48 f9 0"/>
                <a:gd name="f53" fmla="+- f49 0 f4"/>
                <a:gd name="f54" fmla="+- f50 0 f4"/>
                <a:gd name="f55" fmla="+- f51 f15 0"/>
                <a:gd name="f56" fmla="+- f52 f15 0"/>
                <a:gd name="f57" fmla="cos 1 f53"/>
                <a:gd name="f58" fmla="sin 1 f53"/>
                <a:gd name="f59" fmla="cos 1 f54"/>
                <a:gd name="f60" fmla="sin 1 f54"/>
                <a:gd name="f61" fmla="+- 0 0 f55"/>
                <a:gd name="f62" fmla="+- 0 0 f56"/>
                <a:gd name="f63" fmla="+- 0 0 f57"/>
                <a:gd name="f64" fmla="+- 0 0 f58"/>
                <a:gd name="f65" fmla="+- 0 0 f59"/>
                <a:gd name="f66" fmla="+- 0 0 f60"/>
                <a:gd name="f67" fmla="*/ f61 f3 1"/>
                <a:gd name="f68" fmla="*/ f62 f3 1"/>
                <a:gd name="f69" fmla="*/ 10800 f63 1"/>
                <a:gd name="f70" fmla="*/ 10800 f64 1"/>
                <a:gd name="f71" fmla="*/ 10800 f65 1"/>
                <a:gd name="f72" fmla="*/ 10800 f66 1"/>
                <a:gd name="f73" fmla="*/ f67 1 f9"/>
                <a:gd name="f74" fmla="*/ f68 1 f9"/>
                <a:gd name="f75" fmla="+- f69 10800 0"/>
                <a:gd name="f76" fmla="+- f70 10800 0"/>
                <a:gd name="f77" fmla="+- f71 10800 0"/>
                <a:gd name="f78" fmla="+- f72 10800 0"/>
                <a:gd name="f79" fmla="+- f73 0 f4"/>
                <a:gd name="f80" fmla="+- f74 0 f4"/>
                <a:gd name="f81" fmla="cos 1 f79"/>
                <a:gd name="f82" fmla="sin 1 f79"/>
                <a:gd name="f83" fmla="cos 1 f80"/>
                <a:gd name="f84" fmla="sin 1 f80"/>
                <a:gd name="f85" fmla="+- f76 0 f27"/>
                <a:gd name="f86" fmla="+- f75 0 f27"/>
                <a:gd name="f87" fmla="+- f78 0 f27"/>
                <a:gd name="f88" fmla="+- f77 0 f27"/>
                <a:gd name="f89" fmla="+- 0 0 f81"/>
                <a:gd name="f90" fmla="+- 0 0 f82"/>
                <a:gd name="f91" fmla="+- 0 0 f83"/>
                <a:gd name="f92" fmla="+- 0 0 f84"/>
                <a:gd name="f93" fmla="at2 f85 f86"/>
                <a:gd name="f94" fmla="at2 f87 f88"/>
                <a:gd name="f95" fmla="*/ 10800 f89 1"/>
                <a:gd name="f96" fmla="*/ 10800 f90 1"/>
                <a:gd name="f97" fmla="*/ 10800 f91 1"/>
                <a:gd name="f98" fmla="*/ 10800 f92 1"/>
                <a:gd name="f99" fmla="+- f93 f4 0"/>
                <a:gd name="f100" fmla="+- f94 f4 0"/>
                <a:gd name="f101" fmla="*/ f95 f95 1"/>
                <a:gd name="f102" fmla="*/ f96 f96 1"/>
                <a:gd name="f103" fmla="*/ f97 f97 1"/>
                <a:gd name="f104" fmla="*/ f98 f98 1"/>
                <a:gd name="f105" fmla="*/ f99 f9 1"/>
                <a:gd name="f106" fmla="*/ f100 f9 1"/>
                <a:gd name="f107" fmla="+- f101 f102 0"/>
                <a:gd name="f108" fmla="+- f103 f104 0"/>
                <a:gd name="f109" fmla="*/ f105 1 f3"/>
                <a:gd name="f110" fmla="*/ f106 1 f3"/>
                <a:gd name="f111" fmla="sqrt f107"/>
                <a:gd name="f112" fmla="sqrt f108"/>
                <a:gd name="f113" fmla="+- 0 0 f109"/>
                <a:gd name="f114" fmla="+- 0 0 f110"/>
                <a:gd name="f115" fmla="*/ f10 1 f111"/>
                <a:gd name="f116" fmla="*/ f10 1 f112"/>
                <a:gd name="f117" fmla="+- 0 0 f113"/>
                <a:gd name="f118" fmla="+- 0 0 f114"/>
                <a:gd name="f119" fmla="*/ f89 f115 1"/>
                <a:gd name="f120" fmla="*/ f90 f115 1"/>
                <a:gd name="f121" fmla="*/ f91 f116 1"/>
                <a:gd name="f122" fmla="*/ f92 f116 1"/>
                <a:gd name="f123" fmla="*/ f117 f3 1"/>
                <a:gd name="f124" fmla="*/ f118 f3 1"/>
                <a:gd name="f125" fmla="+- 10800 0 f119"/>
                <a:gd name="f126" fmla="+- 10800 0 f120"/>
                <a:gd name="f127" fmla="+- 10800 0 f121"/>
                <a:gd name="f128" fmla="+- 10800 0 f122"/>
                <a:gd name="f129" fmla="*/ f123 1 f9"/>
                <a:gd name="f130" fmla="*/ f124 1 f9"/>
                <a:gd name="f131" fmla="*/ f125 f16 1"/>
                <a:gd name="f132" fmla="*/ f126 f17 1"/>
                <a:gd name="f133" fmla="*/ f127 f16 1"/>
                <a:gd name="f134" fmla="*/ f128 f17 1"/>
                <a:gd name="f135" fmla="+- f129 0 f4"/>
                <a:gd name="f136" fmla="+- f130 0 f4"/>
                <a:gd name="f137" fmla="cos 1 f135"/>
                <a:gd name="f138" fmla="sin 1 f135"/>
                <a:gd name="f139" fmla="+- f136 0 f135"/>
                <a:gd name="f140" fmla="+- 0 0 f137"/>
                <a:gd name="f141" fmla="+- 0 0 f138"/>
                <a:gd name="f142" fmla="+- f139 f2 0"/>
                <a:gd name="f143" fmla="*/ f24 f140 1"/>
                <a:gd name="f144" fmla="*/ f24 f141 1"/>
                <a:gd name="f145" fmla="?: f139 f139 f142"/>
                <a:gd name="f146" fmla="*/ f143 f143 1"/>
                <a:gd name="f147" fmla="*/ f144 f144 1"/>
                <a:gd name="f148" fmla="+- f146 f147 0"/>
                <a:gd name="f149" fmla="sqrt f148"/>
                <a:gd name="f150" fmla="*/ f28 1 f149"/>
                <a:gd name="f151" fmla="*/ f140 f150 1"/>
                <a:gd name="f152" fmla="*/ f141 f150 1"/>
                <a:gd name="f153" fmla="+- f27 0 f151"/>
                <a:gd name="f154" fmla="+- f27 0 f152"/>
              </a:gdLst>
              <a:ahLst>
                <a:ahPolar gdRefAng="f0" minAng="f8" maxAng="f12">
                  <a:pos x="f131" y="f132"/>
                </a:ahPolar>
                <a:ahPolar gdRefAng="f1" minAng="f8" maxAng="f12">
                  <a:pos x="f133" y="f134"/>
                </a:ahPolar>
              </a:ahLst>
              <a:cxnLst>
                <a:cxn ang="3cd4">
                  <a:pos x="hc" y="t"/>
                </a:cxn>
                <a:cxn ang="0">
                  <a:pos x="r" y="vc"/>
                </a:cxn>
                <a:cxn ang="cd4">
                  <a:pos x="hc" y="b"/>
                </a:cxn>
                <a:cxn ang="cd2">
                  <a:pos x="l" y="vc"/>
                </a:cxn>
              </a:cxnLst>
              <a:rect l="l" t="t" r="r" b="b"/>
              <a:pathLst>
                <a:path w="21600" h="21600" stroke="0">
                  <a:moveTo>
                    <a:pt x="f153" y="f154"/>
                  </a:moveTo>
                  <a:arcTo wR="f24" hR="f24" stAng="f135" swAng="f145"/>
                  <a:lnTo>
                    <a:pt x="f11" y="f11"/>
                  </a:lnTo>
                  <a:close/>
                </a:path>
                <a:path w="21600" h="21600" fill="none">
                  <a:moveTo>
                    <a:pt x="f153" y="f154"/>
                  </a:moveTo>
                  <a:arcTo wR="f24" hR="f24" stAng="f135" swAng="f145"/>
                </a:path>
              </a:pathLst>
            </a:custGeom>
            <a:noFill/>
            <a:ln w="9360">
              <a:solidFill>
                <a:srgbClr val="FF9933"/>
              </a:solidFill>
              <a:prstDash val="solid"/>
              <a:miter/>
              <a:headEnd type="arrow"/>
              <a:tailEnd type="arrow"/>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7" name="Freeform: Shape 36">
              <a:extLst>
                <a:ext uri="{FF2B5EF4-FFF2-40B4-BE49-F238E27FC236}">
                  <a16:creationId xmlns:a16="http://schemas.microsoft.com/office/drawing/2014/main" id="{8CD2677D-59A3-4449-B1A1-CFA2AC175A42}"/>
                </a:ext>
              </a:extLst>
            </p:cNvPr>
            <p:cNvSpPr/>
            <p:nvPr/>
          </p:nvSpPr>
          <p:spPr>
            <a:xfrm>
              <a:off x="7926480" y="4876920"/>
              <a:ext cx="98856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109.5°</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3"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1"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wipe(left)">
                                      <p:cBhvr>
                                        <p:cTn id="24" dur="500"/>
                                        <p:tgtEl>
                                          <p:spTgt spid="3">
                                            <p:txEl>
                                              <p:pRg st="3" end="3"/>
                                            </p:txEl>
                                          </p:spTgt>
                                        </p:tgtEl>
                                      </p:cBhvr>
                                    </p:animEffect>
                                  </p:childTnLst>
                                </p:cTn>
                              </p:par>
                              <p:par>
                                <p:cTn id="25" presetID="22" presetClass="entr" presetSubtype="8" fill="hold" grpId="1"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par>
                                <p:cTn id="28" presetID="22" presetClass="entr" presetSubtype="8" fill="hold" grpId="1"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left)">
                                      <p:cBhvr>
                                        <p:cTn id="30" dur="500"/>
                                        <p:tgtEl>
                                          <p:spTgt spid="3">
                                            <p:txEl>
                                              <p:pRg st="5" end="5"/>
                                            </p:txEl>
                                          </p:spTgt>
                                        </p:tgtEl>
                                      </p:cBhvr>
                                    </p:animEffect>
                                  </p:childTnLst>
                                </p:cTn>
                              </p:par>
                              <p:par>
                                <p:cTn id="31" presetID="22" presetClass="entr" presetSubtype="8" fill="hold" grpId="1"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left)">
                                      <p:cBhvr>
                                        <p:cTn id="33" dur="500"/>
                                        <p:tgtEl>
                                          <p:spTgt spid="3">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1"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wipe(left)">
                                      <p:cBhvr>
                                        <p:cTn id="44" dur="500"/>
                                        <p:tgtEl>
                                          <p:spTgt spid="3">
                                            <p:txEl>
                                              <p:pRg st="7" end="7"/>
                                            </p:txEl>
                                          </p:spTgt>
                                        </p:tgtEl>
                                      </p:cBhvr>
                                    </p:animEffect>
                                  </p:childTnLst>
                                </p:cTn>
                              </p:par>
                              <p:par>
                                <p:cTn id="45" presetID="22" presetClass="entr" presetSubtype="8" fill="hold" grpId="1" nodeType="with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left)">
                                      <p:cBhvr>
                                        <p:cTn id="47" dur="500"/>
                                        <p:tgtEl>
                                          <p:spTgt spid="3">
                                            <p:txEl>
                                              <p:pRg st="8" end="8"/>
                                            </p:txEl>
                                          </p:spTgt>
                                        </p:tgtEl>
                                      </p:cBhvr>
                                    </p:animEffect>
                                  </p:childTnLst>
                                </p:cTn>
                              </p:par>
                              <p:par>
                                <p:cTn id="48" presetID="22" presetClass="entr" presetSubtype="8" fill="hold" grpId="1" nodeType="with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wipe(left)">
                                      <p:cBhvr>
                                        <p:cTn id="50" dur="500"/>
                                        <p:tgtEl>
                                          <p:spTgt spid="3">
                                            <p:txEl>
                                              <p:pRg st="9" end="9"/>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6" fill="hold" nodeType="click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name="Predicting Molecular Geometr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759A88-D2D5-4790-BC88-1E995A580CB6}"/>
              </a:ext>
            </a:extLst>
          </p:cNvPr>
          <p:cNvSpPr>
            <a:spLocks noGrp="1"/>
          </p:cNvSpPr>
          <p:nvPr>
            <p:ph type="sldNum" sz="quarter" idx="12"/>
          </p:nvPr>
        </p:nvSpPr>
        <p:spPr/>
        <p:txBody>
          <a:bodyPr/>
          <a:lstStyle/>
          <a:p>
            <a:pPr lvl="0"/>
            <a:fld id="{925A9AA9-653A-4924-B619-946DA1CF762B}" type="slidenum">
              <a:rPr lang="en-US" smtClean="0"/>
              <a:t>32</a:t>
            </a:fld>
            <a:endParaRPr lang="en-US"/>
          </a:p>
        </p:txBody>
      </p:sp>
      <p:sp>
        <p:nvSpPr>
          <p:cNvPr id="2" name="Title 1">
            <a:extLst>
              <a:ext uri="{FF2B5EF4-FFF2-40B4-BE49-F238E27FC236}">
                <a16:creationId xmlns:a16="http://schemas.microsoft.com/office/drawing/2014/main" id="{92484A46-1A65-4492-A53C-5BB651A6FAEC}"/>
              </a:ext>
            </a:extLst>
          </p:cNvPr>
          <p:cNvSpPr txBox="1">
            <a:spLocks noGrp="1"/>
          </p:cNvSpPr>
          <p:nvPr>
            <p:ph type="title" idx="4294967295"/>
          </p:nvPr>
        </p:nvSpPr>
        <p:spPr/>
        <p:txBody>
          <a:bodyPr wrap="square">
            <a:noAutofit/>
          </a:bodyPr>
          <a:lstStyle/>
          <a:p>
            <a:pPr lvl="0"/>
            <a:r>
              <a:rPr lang="en-US"/>
              <a:t>Predicting Molecular Geometry</a:t>
            </a:r>
          </a:p>
        </p:txBody>
      </p:sp>
      <p:sp>
        <p:nvSpPr>
          <p:cNvPr id="3" name="Text Placeholder 2">
            <a:extLst>
              <a:ext uri="{FF2B5EF4-FFF2-40B4-BE49-F238E27FC236}">
                <a16:creationId xmlns:a16="http://schemas.microsoft.com/office/drawing/2014/main" id="{8A06FDBE-D052-4E4E-A9D2-29EA7F758D5E}"/>
              </a:ext>
            </a:extLst>
          </p:cNvPr>
          <p:cNvSpPr txBox="1">
            <a:spLocks noGrp="1"/>
          </p:cNvSpPr>
          <p:nvPr>
            <p:ph type="body" idx="4294967295"/>
          </p:nvPr>
        </p:nvSpPr>
        <p:spPr/>
        <p:txBody>
          <a:bodyPr wrap="square">
            <a:normAutofit lnSpcReduction="10000"/>
          </a:bodyPr>
          <a:lstStyle/>
          <a:p>
            <a:pPr lvl="0">
              <a:buClr>
                <a:srgbClr val="000000"/>
              </a:buClr>
              <a:buSzPct val="100000"/>
              <a:buFont typeface="Times New Roman" pitchFamily="18"/>
              <a:buChar char="•"/>
            </a:pPr>
            <a:r>
              <a:rPr lang="en-US" dirty="0"/>
              <a:t>VSEPR Theory</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Valence Shell Electron Pair Repulsion</a:t>
            </a:r>
          </a:p>
          <a:p>
            <a:pPr lvl="0">
              <a:buClr>
                <a:srgbClr val="000000"/>
              </a:buClr>
              <a:buSzPct val="100000"/>
              <a:buFont typeface="Times New Roman" pitchFamily="18"/>
              <a:buChar char="•"/>
            </a:pPr>
            <a:r>
              <a:rPr lang="en-US" dirty="0"/>
              <a:t>The shape around the central atom(s) can be predicted by assuming that the areas of electrons on the central atom will try to get as far from each other as possible</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areas of negative charge will repel each other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1"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3.xml><?xml version="1.0" encoding="utf-8"?>
<p:sld xmlns:a="http://schemas.openxmlformats.org/drawingml/2006/main" xmlns:r="http://schemas.openxmlformats.org/officeDocument/2006/relationships" xmlns:p="http://schemas.openxmlformats.org/presentationml/2006/main">
  <p:cSld name="Areas of Electron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344F54-F3A9-4B17-8A42-D570FCA25C85}"/>
              </a:ext>
            </a:extLst>
          </p:cNvPr>
          <p:cNvSpPr>
            <a:spLocks noGrp="1"/>
          </p:cNvSpPr>
          <p:nvPr>
            <p:ph type="sldNum" sz="quarter" idx="12"/>
          </p:nvPr>
        </p:nvSpPr>
        <p:spPr/>
        <p:txBody>
          <a:bodyPr/>
          <a:lstStyle/>
          <a:p>
            <a:pPr lvl="0"/>
            <a:fld id="{A7BBC578-1E2F-4AC7-BE30-B486C6EC657B}" type="slidenum">
              <a:rPr lang="en-US" smtClean="0"/>
              <a:t>33</a:t>
            </a:fld>
            <a:endParaRPr lang="en-US"/>
          </a:p>
        </p:txBody>
      </p:sp>
      <p:sp>
        <p:nvSpPr>
          <p:cNvPr id="2" name="Title 1">
            <a:extLst>
              <a:ext uri="{FF2B5EF4-FFF2-40B4-BE49-F238E27FC236}">
                <a16:creationId xmlns:a16="http://schemas.microsoft.com/office/drawing/2014/main" id="{4704780E-C734-4396-9204-729D72CB991D}"/>
              </a:ext>
            </a:extLst>
          </p:cNvPr>
          <p:cNvSpPr txBox="1">
            <a:spLocks noGrp="1"/>
          </p:cNvSpPr>
          <p:nvPr>
            <p:ph type="title" idx="4294967295"/>
          </p:nvPr>
        </p:nvSpPr>
        <p:spPr/>
        <p:txBody>
          <a:bodyPr wrap="square">
            <a:noAutofit/>
          </a:bodyPr>
          <a:lstStyle/>
          <a:p>
            <a:pPr lvl="0"/>
            <a:r>
              <a:rPr lang="en-US"/>
              <a:t>Areas of Electrons</a:t>
            </a:r>
          </a:p>
        </p:txBody>
      </p:sp>
      <p:sp>
        <p:nvSpPr>
          <p:cNvPr id="3" name="Text Placeholder 2">
            <a:extLst>
              <a:ext uri="{FF2B5EF4-FFF2-40B4-BE49-F238E27FC236}">
                <a16:creationId xmlns:a16="http://schemas.microsoft.com/office/drawing/2014/main" id="{1B952310-ABF0-47B7-A897-485E6D72387F}"/>
              </a:ext>
            </a:extLst>
          </p:cNvPr>
          <p:cNvSpPr txBox="1">
            <a:spLocks noGrp="1"/>
          </p:cNvSpPr>
          <p:nvPr>
            <p:ph type="body" idx="4294967295"/>
          </p:nvPr>
        </p:nvSpPr>
        <p:spPr>
          <a:xfrm>
            <a:off x="685799" y="1599840"/>
            <a:ext cx="7772400" cy="4267080"/>
          </a:xfrm>
        </p:spPr>
        <p:txBody>
          <a:bodyPr wrap="square">
            <a:normAutofit lnSpcReduction="10000"/>
          </a:bodyPr>
          <a:lstStyle/>
          <a:p>
            <a:pPr lvl="0">
              <a:lnSpc>
                <a:spcPct val="90000"/>
              </a:lnSpc>
              <a:buClr>
                <a:srgbClr val="000000"/>
              </a:buClr>
              <a:buSzPct val="100000"/>
              <a:buFont typeface="Times New Roman" pitchFamily="18"/>
              <a:buChar char="•"/>
            </a:pPr>
            <a:r>
              <a:rPr lang="en-US" dirty="0"/>
              <a:t>Each Bond counts as 1 area of electrons</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single, double or triple all count as 1 area</a:t>
            </a:r>
          </a:p>
          <a:p>
            <a:pPr lvl="0">
              <a:lnSpc>
                <a:spcPct val="90000"/>
              </a:lnSpc>
              <a:buClr>
                <a:srgbClr val="000000"/>
              </a:buClr>
              <a:buSzPct val="100000"/>
              <a:buFont typeface="Times New Roman" pitchFamily="18"/>
              <a:buChar char="•"/>
            </a:pPr>
            <a:r>
              <a:rPr lang="en-US" dirty="0"/>
              <a:t>Each Lone Pair counts as 1 area of electrons</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Even though lone pairs are not attached to other atoms, they do “occupy space” around the central atom</a:t>
            </a:r>
          </a:p>
          <a:p>
            <a:pPr lvl="0">
              <a:lnSpc>
                <a:spcPct val="90000"/>
              </a:lnSpc>
              <a:buClr>
                <a:srgbClr val="000000"/>
              </a:buClr>
              <a:buSzPct val="100000"/>
              <a:buFont typeface="Times New Roman" pitchFamily="18"/>
              <a:buChar char="•"/>
            </a:pPr>
            <a:r>
              <a:rPr lang="en-US" dirty="0"/>
              <a:t>Lone pairs take up slightly more space than bonding pairs</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Effects bond angles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1"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1"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par>
                                <p:cTn id="24" presetID="22" presetClass="entr" presetSubtype="4" fill="hold" grpId="1"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4.xml><?xml version="1.0" encoding="utf-8"?>
<p:sld xmlns:a="http://schemas.openxmlformats.org/drawingml/2006/main" xmlns:r="http://schemas.openxmlformats.org/officeDocument/2006/relationships" xmlns:p="http://schemas.openxmlformats.org/presentationml/2006/main">
  <p:cSld name="Linear Shapes">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69216180-34D6-45D5-9086-278370D304F1}"/>
              </a:ext>
            </a:extLst>
          </p:cNvPr>
          <p:cNvSpPr>
            <a:spLocks noGrp="1"/>
          </p:cNvSpPr>
          <p:nvPr>
            <p:ph type="sldNum" sz="quarter" idx="12"/>
          </p:nvPr>
        </p:nvSpPr>
        <p:spPr/>
        <p:txBody>
          <a:bodyPr/>
          <a:lstStyle/>
          <a:p>
            <a:pPr lvl="0"/>
            <a:fld id="{4A21B12B-30CE-40C0-B79D-D28F1A2DCD55}" type="slidenum">
              <a:rPr lang="en-US" smtClean="0"/>
              <a:t>34</a:t>
            </a:fld>
            <a:endParaRPr lang="en-US"/>
          </a:p>
        </p:txBody>
      </p:sp>
      <p:sp>
        <p:nvSpPr>
          <p:cNvPr id="2" name="Title 1">
            <a:extLst>
              <a:ext uri="{FF2B5EF4-FFF2-40B4-BE49-F238E27FC236}">
                <a16:creationId xmlns:a16="http://schemas.microsoft.com/office/drawing/2014/main" id="{F1D21343-455C-41B2-AD52-33C2F7C62DD1}"/>
              </a:ext>
            </a:extLst>
          </p:cNvPr>
          <p:cNvSpPr txBox="1">
            <a:spLocks noGrp="1"/>
          </p:cNvSpPr>
          <p:nvPr>
            <p:ph type="title" idx="4294967295"/>
          </p:nvPr>
        </p:nvSpPr>
        <p:spPr>
          <a:xfrm>
            <a:off x="685799" y="304560"/>
            <a:ext cx="7772400" cy="1143000"/>
          </a:xfrm>
        </p:spPr>
        <p:txBody>
          <a:bodyPr wrap="square">
            <a:noAutofit/>
          </a:bodyPr>
          <a:lstStyle/>
          <a:p>
            <a:pPr lvl="0"/>
            <a:r>
              <a:rPr lang="en-US"/>
              <a:t>Linear Shapes</a:t>
            </a:r>
          </a:p>
        </p:txBody>
      </p:sp>
      <p:sp>
        <p:nvSpPr>
          <p:cNvPr id="3" name="Text Placeholder 2">
            <a:extLst>
              <a:ext uri="{FF2B5EF4-FFF2-40B4-BE49-F238E27FC236}">
                <a16:creationId xmlns:a16="http://schemas.microsoft.com/office/drawing/2014/main" id="{640426D3-75DF-4BDD-9185-2A0D2611EC0C}"/>
              </a:ext>
            </a:extLst>
          </p:cNvPr>
          <p:cNvSpPr txBox="1">
            <a:spLocks noGrp="1"/>
          </p:cNvSpPr>
          <p:nvPr>
            <p:ph type="body" idx="4294967295"/>
          </p:nvPr>
        </p:nvSpPr>
        <p:spPr>
          <a:xfrm>
            <a:off x="456838" y="1371240"/>
            <a:ext cx="8575401" cy="4800600"/>
          </a:xfrm>
        </p:spPr>
        <p:txBody>
          <a:bodyPr wrap="square"/>
          <a:lstStyle/>
          <a:p>
            <a:pPr lvl="0">
              <a:buClr>
                <a:srgbClr val="000000"/>
              </a:buClr>
              <a:buSzPct val="100000"/>
              <a:buFont typeface="Times New Roman" pitchFamily="18"/>
              <a:buChar char="•"/>
            </a:pPr>
            <a:r>
              <a:rPr lang="en-US" dirty="0"/>
              <a:t>Linear</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2 areas of electrons around the central atom, both bonding</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Or two atom molecule as trivial case</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180° Bond Angles</a:t>
            </a:r>
          </a:p>
        </p:txBody>
      </p:sp>
      <p:pic>
        <p:nvPicPr>
          <p:cNvPr id="10" name="Picture 9">
            <a:extLst>
              <a:ext uri="{FF2B5EF4-FFF2-40B4-BE49-F238E27FC236}">
                <a16:creationId xmlns:a16="http://schemas.microsoft.com/office/drawing/2014/main" id="{76876F7C-7A77-4E44-92A1-8D2924025645}"/>
              </a:ext>
            </a:extLst>
          </p:cNvPr>
          <p:cNvPicPr>
            <a:picLocks noChangeAspect="1"/>
          </p:cNvPicPr>
          <p:nvPr/>
        </p:nvPicPr>
        <p:blipFill>
          <a:blip r:embed="rId3"/>
          <a:stretch>
            <a:fillRect/>
          </a:stretch>
        </p:blipFill>
        <p:spPr>
          <a:xfrm>
            <a:off x="4475307" y="4022684"/>
            <a:ext cx="3505545" cy="2530756"/>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1"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5.xml><?xml version="1.0" encoding="utf-8"?>
<p:sld xmlns:a="http://schemas.openxmlformats.org/drawingml/2006/main" xmlns:r="http://schemas.openxmlformats.org/officeDocument/2006/relationships" xmlns:p="http://schemas.openxmlformats.org/presentationml/2006/main">
  <p:cSld name="Trigonal Shapes">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61E13BC6-D3AB-4356-9243-08B19708D1E6}"/>
              </a:ext>
            </a:extLst>
          </p:cNvPr>
          <p:cNvSpPr>
            <a:spLocks noGrp="1"/>
          </p:cNvSpPr>
          <p:nvPr>
            <p:ph type="sldNum" sz="quarter" idx="12"/>
          </p:nvPr>
        </p:nvSpPr>
        <p:spPr/>
        <p:txBody>
          <a:bodyPr/>
          <a:lstStyle/>
          <a:p>
            <a:pPr lvl="0"/>
            <a:fld id="{816A4F2E-200F-42E1-841C-E8778D238483}" type="slidenum">
              <a:rPr lang="en-US" smtClean="0"/>
              <a:t>35</a:t>
            </a:fld>
            <a:endParaRPr lang="en-US"/>
          </a:p>
        </p:txBody>
      </p:sp>
      <p:sp>
        <p:nvSpPr>
          <p:cNvPr id="2" name="Title 1">
            <a:extLst>
              <a:ext uri="{FF2B5EF4-FFF2-40B4-BE49-F238E27FC236}">
                <a16:creationId xmlns:a16="http://schemas.microsoft.com/office/drawing/2014/main" id="{4F68B735-2B99-42DD-B8C2-304152E65BAC}"/>
              </a:ext>
            </a:extLst>
          </p:cNvPr>
          <p:cNvSpPr txBox="1">
            <a:spLocks noGrp="1"/>
          </p:cNvSpPr>
          <p:nvPr>
            <p:ph type="title" idx="4294967295"/>
          </p:nvPr>
        </p:nvSpPr>
        <p:spPr>
          <a:xfrm>
            <a:off x="685799" y="223040"/>
            <a:ext cx="7772400" cy="1143000"/>
          </a:xfrm>
        </p:spPr>
        <p:txBody>
          <a:bodyPr wrap="square">
            <a:noAutofit/>
          </a:bodyPr>
          <a:lstStyle/>
          <a:p>
            <a:pPr lvl="0"/>
            <a:r>
              <a:rPr lang="en-US" dirty="0"/>
              <a:t>Trigonal Shapes</a:t>
            </a:r>
          </a:p>
        </p:txBody>
      </p:sp>
      <p:sp>
        <p:nvSpPr>
          <p:cNvPr id="3" name="Text Placeholder 2">
            <a:extLst>
              <a:ext uri="{FF2B5EF4-FFF2-40B4-BE49-F238E27FC236}">
                <a16:creationId xmlns:a16="http://schemas.microsoft.com/office/drawing/2014/main" id="{78D7419E-6FF1-4FF0-84E8-8771274EBD34}"/>
              </a:ext>
            </a:extLst>
          </p:cNvPr>
          <p:cNvSpPr txBox="1">
            <a:spLocks noGrp="1"/>
          </p:cNvSpPr>
          <p:nvPr>
            <p:ph type="body" idx="4294967295"/>
          </p:nvPr>
        </p:nvSpPr>
        <p:spPr>
          <a:xfrm>
            <a:off x="456839" y="1188600"/>
            <a:ext cx="5715000" cy="4114800"/>
          </a:xfrm>
        </p:spPr>
        <p:txBody>
          <a:bodyPr wrap="square"/>
          <a:lstStyle/>
          <a:p>
            <a:pPr lvl="0">
              <a:buClr>
                <a:srgbClr val="000000"/>
              </a:buClr>
              <a:buSzPct val="100000"/>
              <a:buFont typeface="Times New Roman" pitchFamily="18"/>
              <a:buChar char="•"/>
            </a:pPr>
            <a:r>
              <a:rPr lang="en-US" dirty="0"/>
              <a:t>Trigonal</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3 areas of electrons around the central atom</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120° bond angles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All Bonding = </a:t>
            </a:r>
            <a:r>
              <a:rPr lang="en-US" sz="3200" b="1" dirty="0">
                <a:solidFill>
                  <a:srgbClr val="FF0000"/>
                </a:solidFill>
                <a:highlight>
                  <a:scrgbClr r="0" g="0" b="0">
                    <a:alpha val="0"/>
                  </a:scrgbClr>
                </a:highlight>
                <a:latin typeface="Times New Roman" pitchFamily="18"/>
              </a:rPr>
              <a:t>trigonal planar</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2 Bonding + 1 Lone Pair = </a:t>
            </a:r>
            <a:r>
              <a:rPr lang="en-US" sz="3200" b="1" dirty="0">
                <a:solidFill>
                  <a:srgbClr val="FF0000"/>
                </a:solidFill>
                <a:highlight>
                  <a:scrgbClr r="0" g="0" b="0">
                    <a:alpha val="0"/>
                  </a:scrgbClr>
                </a:highlight>
                <a:latin typeface="Times New Roman" pitchFamily="18"/>
              </a:rPr>
              <a:t>bent</a:t>
            </a:r>
          </a:p>
          <a:p>
            <a:pPr lvl="0"/>
            <a:endParaRPr lang="en-US" b="1" dirty="0">
              <a:solidFill>
                <a:srgbClr val="FF0000"/>
              </a:solidFill>
            </a:endParaRPr>
          </a:p>
        </p:txBody>
      </p:sp>
      <p:pic>
        <p:nvPicPr>
          <p:cNvPr id="5" name="">
            <a:extLst>
              <a:ext uri="{FF2B5EF4-FFF2-40B4-BE49-F238E27FC236}">
                <a16:creationId xmlns:a16="http://schemas.microsoft.com/office/drawing/2014/main" id="{9A5284E1-89EB-461A-9E91-C42412630F2B}"/>
              </a:ext>
            </a:extLst>
          </p:cNvPr>
          <p:cNvPicPr>
            <a:picLocks noChangeAspect="1"/>
          </p:cNvPicPr>
          <p:nvPr/>
        </p:nvPicPr>
        <p:blipFill>
          <a:blip r:embed="rId3">
            <a:lum/>
            <a:alphaModFix/>
          </a:blip>
          <a:srcRect/>
          <a:stretch>
            <a:fillRect/>
          </a:stretch>
        </p:blipFill>
        <p:spPr>
          <a:xfrm>
            <a:off x="6159420" y="3109080"/>
            <a:ext cx="2692440" cy="2895479"/>
          </a:xfrm>
          <a:prstGeom prst="rect">
            <a:avLst/>
          </a:prstGeom>
          <a:noFill/>
          <a:ln>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22" presetClass="entr" presetSubtype="8"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left)">
                                      <p:cBhvr>
                                        <p:cTn id="10" dur="500"/>
                                        <p:tgtEl>
                                          <p:spTgt spid="3">
                                            <p:txEl>
                                              <p:pRg st="1" end="1"/>
                                            </p:txEl>
                                          </p:spTgt>
                                        </p:tgtEl>
                                      </p:cBhvr>
                                    </p:animEffect>
                                  </p:childTnLst>
                                </p:cTn>
                              </p:par>
                              <p:par>
                                <p:cTn id="11" presetID="22" presetClass="entr" presetSubtype="8"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left)">
                                      <p:cBhvr>
                                        <p:cTn id="13" dur="500"/>
                                        <p:tgtEl>
                                          <p:spTgt spid="3">
                                            <p:txEl>
                                              <p:pRg st="2" end="2"/>
                                            </p:txEl>
                                          </p:spTgt>
                                        </p:tgtEl>
                                      </p:cBhvr>
                                    </p:animEffect>
                                  </p:childTnLst>
                                </p:cTn>
                              </p:par>
                              <p:par>
                                <p:cTn id="14" presetID="22" presetClass="entr" presetSubtype="8" fill="hold" grpId="1"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par>
                                <p:cTn id="17" presetID="22" presetClass="entr" presetSubtype="8" fill="hold" grpId="1"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left)">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6.xml><?xml version="1.0" encoding="utf-8"?>
<p:sld xmlns:a="http://schemas.openxmlformats.org/drawingml/2006/main" xmlns:r="http://schemas.openxmlformats.org/officeDocument/2006/relationships" xmlns:p="http://schemas.openxmlformats.org/presentationml/2006/main">
  <p:cSld name="Tetrahedral Shapes">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96E006F7-DEB2-47A4-A172-5FB8A6ADCFF6}"/>
              </a:ext>
            </a:extLst>
          </p:cNvPr>
          <p:cNvSpPr>
            <a:spLocks noGrp="1"/>
          </p:cNvSpPr>
          <p:nvPr>
            <p:ph type="sldNum" sz="quarter" idx="12"/>
          </p:nvPr>
        </p:nvSpPr>
        <p:spPr/>
        <p:txBody>
          <a:bodyPr/>
          <a:lstStyle/>
          <a:p>
            <a:pPr lvl="0"/>
            <a:fld id="{7AFF9D3C-EDE7-4380-86CE-EA70510D3FE9}" type="slidenum">
              <a:rPr lang="en-US" smtClean="0"/>
              <a:t>36</a:t>
            </a:fld>
            <a:endParaRPr lang="en-US"/>
          </a:p>
        </p:txBody>
      </p:sp>
      <p:sp>
        <p:nvSpPr>
          <p:cNvPr id="2" name="Title 1">
            <a:extLst>
              <a:ext uri="{FF2B5EF4-FFF2-40B4-BE49-F238E27FC236}">
                <a16:creationId xmlns:a16="http://schemas.microsoft.com/office/drawing/2014/main" id="{240DEAF9-3602-42DD-9E68-597E24A69240}"/>
              </a:ext>
            </a:extLst>
          </p:cNvPr>
          <p:cNvSpPr txBox="1">
            <a:spLocks noGrp="1"/>
          </p:cNvSpPr>
          <p:nvPr>
            <p:ph type="title" idx="4294967295"/>
          </p:nvPr>
        </p:nvSpPr>
        <p:spPr>
          <a:xfrm>
            <a:off x="685799" y="304560"/>
            <a:ext cx="7772400" cy="1143000"/>
          </a:xfrm>
        </p:spPr>
        <p:txBody>
          <a:bodyPr wrap="square">
            <a:noAutofit/>
          </a:bodyPr>
          <a:lstStyle/>
          <a:p>
            <a:pPr lvl="0"/>
            <a:r>
              <a:rPr lang="en-US" dirty="0"/>
              <a:t>Tetrahedral Shapes</a:t>
            </a:r>
          </a:p>
        </p:txBody>
      </p:sp>
      <p:sp>
        <p:nvSpPr>
          <p:cNvPr id="3" name="Text Placeholder 2">
            <a:extLst>
              <a:ext uri="{FF2B5EF4-FFF2-40B4-BE49-F238E27FC236}">
                <a16:creationId xmlns:a16="http://schemas.microsoft.com/office/drawing/2014/main" id="{3811682B-5F9D-44BD-8E8E-CCC90B565F67}"/>
              </a:ext>
            </a:extLst>
          </p:cNvPr>
          <p:cNvSpPr txBox="1">
            <a:spLocks noGrp="1"/>
          </p:cNvSpPr>
          <p:nvPr>
            <p:ph type="body" idx="4294967295"/>
          </p:nvPr>
        </p:nvSpPr>
        <p:spPr>
          <a:xfrm>
            <a:off x="380520" y="1447560"/>
            <a:ext cx="5867640" cy="4647960"/>
          </a:xfrm>
        </p:spPr>
        <p:txBody>
          <a:bodyPr wrap="square"/>
          <a:lstStyle/>
          <a:p>
            <a:pPr lvl="0">
              <a:buClr>
                <a:srgbClr val="000000"/>
              </a:buClr>
              <a:buSzPct val="100000"/>
              <a:buFont typeface="Times New Roman" pitchFamily="18"/>
              <a:buChar char="•"/>
            </a:pPr>
            <a:r>
              <a:rPr lang="en-US" dirty="0"/>
              <a:t>Tetrahedral</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4 areas of electrons around the central atom</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109.5° bond angles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All Bonding = </a:t>
            </a:r>
            <a:r>
              <a:rPr lang="en-US" sz="3200" b="1" dirty="0">
                <a:solidFill>
                  <a:srgbClr val="FF0000"/>
                </a:solidFill>
                <a:highlight>
                  <a:scrgbClr r="0" g="0" b="0">
                    <a:alpha val="0"/>
                  </a:scrgbClr>
                </a:highlight>
                <a:latin typeface="Times New Roman" pitchFamily="18"/>
              </a:rPr>
              <a:t>tetrahedral</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3 Bonding + 1 Lone Pair = </a:t>
            </a:r>
            <a:r>
              <a:rPr lang="en-US" sz="3200" b="1" dirty="0">
                <a:solidFill>
                  <a:srgbClr val="FF0000"/>
                </a:solidFill>
                <a:highlight>
                  <a:scrgbClr r="0" g="0" b="0">
                    <a:alpha val="0"/>
                  </a:scrgbClr>
                </a:highlight>
                <a:latin typeface="Times New Roman" pitchFamily="18"/>
              </a:rPr>
              <a:t>trigonal</a:t>
            </a:r>
            <a:r>
              <a:rPr lang="en-US" sz="3200" dirty="0">
                <a:solidFill>
                  <a:srgbClr val="FF0000"/>
                </a:solidFill>
                <a:highlight>
                  <a:scrgbClr r="0" g="0" b="0">
                    <a:alpha val="0"/>
                  </a:scrgbClr>
                </a:highlight>
                <a:latin typeface="Times New Roman" pitchFamily="18"/>
              </a:rPr>
              <a:t> </a:t>
            </a:r>
            <a:r>
              <a:rPr lang="en-US" sz="3200" b="1" dirty="0">
                <a:solidFill>
                  <a:srgbClr val="FF0000"/>
                </a:solidFill>
                <a:highlight>
                  <a:scrgbClr r="0" g="0" b="0">
                    <a:alpha val="0"/>
                  </a:scrgbClr>
                </a:highlight>
                <a:latin typeface="Times New Roman" pitchFamily="18"/>
              </a:rPr>
              <a:t>pyramid</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2 Bonding + 2 Lone Pair = </a:t>
            </a:r>
            <a:r>
              <a:rPr lang="en-US" sz="3200" b="1" dirty="0">
                <a:solidFill>
                  <a:srgbClr val="FF0000"/>
                </a:solidFill>
                <a:highlight>
                  <a:scrgbClr r="0" g="0" b="0">
                    <a:alpha val="0"/>
                  </a:scrgbClr>
                </a:highlight>
                <a:latin typeface="Times New Roman" pitchFamily="18"/>
              </a:rPr>
              <a:t>bent</a:t>
            </a:r>
          </a:p>
          <a:p>
            <a:pPr marL="0" lvl="1" indent="0" hangingPunct="0">
              <a:lnSpc>
                <a:spcPct val="100000"/>
              </a:lnSpc>
              <a:spcBef>
                <a:spcPts val="697"/>
              </a:spcBef>
              <a:buNone/>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sz="3200" b="1" dirty="0">
              <a:solidFill>
                <a:srgbClr val="FF0000"/>
              </a:solidFill>
              <a:highlight>
                <a:scrgbClr r="0" g="0" b="0">
                  <a:alpha val="0"/>
                </a:scrgbClr>
              </a:highlight>
              <a:latin typeface="Times New Roman" pitchFamily="18"/>
            </a:endParaRPr>
          </a:p>
        </p:txBody>
      </p:sp>
      <p:pic>
        <p:nvPicPr>
          <p:cNvPr id="5" name="">
            <a:extLst>
              <a:ext uri="{FF2B5EF4-FFF2-40B4-BE49-F238E27FC236}">
                <a16:creationId xmlns:a16="http://schemas.microsoft.com/office/drawing/2014/main" id="{E1DA6185-EFE5-416D-8082-3CFCCB0BA16B}"/>
              </a:ext>
            </a:extLst>
          </p:cNvPr>
          <p:cNvPicPr>
            <a:picLocks noChangeAspect="1"/>
          </p:cNvPicPr>
          <p:nvPr/>
        </p:nvPicPr>
        <p:blipFill>
          <a:blip r:embed="rId3">
            <a:lum/>
            <a:alphaModFix/>
          </a:blip>
          <a:srcRect/>
          <a:stretch>
            <a:fillRect/>
          </a:stretch>
        </p:blipFill>
        <p:spPr>
          <a:xfrm>
            <a:off x="5829120" y="2406600"/>
            <a:ext cx="3048120" cy="2882879"/>
          </a:xfrm>
          <a:prstGeom prst="rect">
            <a:avLst/>
          </a:prstGeom>
          <a:noFill/>
          <a:ln>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1"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1"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1"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name="Tetrahedral Derivatives">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A098F38A-760E-49F0-A9EE-5603F2D8C4D9}"/>
              </a:ext>
            </a:extLst>
          </p:cNvPr>
          <p:cNvSpPr>
            <a:spLocks noGrp="1"/>
          </p:cNvSpPr>
          <p:nvPr>
            <p:ph type="sldNum" sz="quarter" idx="12"/>
          </p:nvPr>
        </p:nvSpPr>
        <p:spPr/>
        <p:txBody>
          <a:bodyPr/>
          <a:lstStyle/>
          <a:p>
            <a:pPr lvl="0"/>
            <a:fld id="{16A19E4E-D21D-431B-9850-674AC2BCB720}" type="slidenum">
              <a:rPr lang="en-US" smtClean="0"/>
              <a:t>37</a:t>
            </a:fld>
            <a:endParaRPr lang="en-US"/>
          </a:p>
        </p:txBody>
      </p:sp>
      <p:sp>
        <p:nvSpPr>
          <p:cNvPr id="2" name="Title 1">
            <a:extLst>
              <a:ext uri="{FF2B5EF4-FFF2-40B4-BE49-F238E27FC236}">
                <a16:creationId xmlns:a16="http://schemas.microsoft.com/office/drawing/2014/main" id="{64A5A9A5-9537-4EBE-BB04-E2A6A382BF0D}"/>
              </a:ext>
            </a:extLst>
          </p:cNvPr>
          <p:cNvSpPr txBox="1">
            <a:spLocks noGrp="1"/>
          </p:cNvSpPr>
          <p:nvPr>
            <p:ph type="title" idx="4294967295"/>
          </p:nvPr>
        </p:nvSpPr>
        <p:spPr>
          <a:xfrm>
            <a:off x="685799" y="380520"/>
            <a:ext cx="7772400" cy="1143000"/>
          </a:xfrm>
        </p:spPr>
        <p:txBody>
          <a:bodyPr wrap="square">
            <a:noAutofit/>
          </a:bodyPr>
          <a:lstStyle/>
          <a:p>
            <a:pPr lvl="0"/>
            <a:r>
              <a:rPr lang="en-US" dirty="0"/>
              <a:t>Tetrahedral Derivatives</a:t>
            </a:r>
            <a:endParaRPr lang="en-US" dirty="0">
              <a:hlinkClick r:id="rId3">
                <a:extLst>
                  <a:ext uri="{A12FA001-AC4F-418D-AE19-62706E023703}">
                    <ahyp:hlinkClr xmlns:ahyp="http://schemas.microsoft.com/office/drawing/2018/hyperlinkcolor" val="tx"/>
                  </a:ext>
                </a:extLst>
              </a:hlinkClick>
            </a:endParaRPr>
          </a:p>
        </p:txBody>
      </p:sp>
      <p:pic>
        <p:nvPicPr>
          <p:cNvPr id="5" name="">
            <a:extLst>
              <a:ext uri="{FF2B5EF4-FFF2-40B4-BE49-F238E27FC236}">
                <a16:creationId xmlns:a16="http://schemas.microsoft.com/office/drawing/2014/main" id="{2DA37300-1729-42B9-87C8-4109BC0D0958}"/>
              </a:ext>
            </a:extLst>
          </p:cNvPr>
          <p:cNvPicPr>
            <a:picLocks noChangeAspect="1"/>
          </p:cNvPicPr>
          <p:nvPr/>
        </p:nvPicPr>
        <p:blipFill>
          <a:blip r:embed="rId4">
            <a:lum/>
            <a:alphaModFix/>
          </a:blip>
          <a:srcRect/>
          <a:stretch>
            <a:fillRect/>
          </a:stretch>
        </p:blipFill>
        <p:spPr>
          <a:xfrm>
            <a:off x="533519" y="2103240"/>
            <a:ext cx="3498839" cy="3422486"/>
          </a:xfrm>
          <a:prstGeom prst="rect">
            <a:avLst/>
          </a:prstGeom>
          <a:noFill/>
          <a:ln>
            <a:noFill/>
          </a:ln>
        </p:spPr>
      </p:pic>
      <p:pic>
        <p:nvPicPr>
          <p:cNvPr id="6" name="">
            <a:extLst>
              <a:ext uri="{FF2B5EF4-FFF2-40B4-BE49-F238E27FC236}">
                <a16:creationId xmlns:a16="http://schemas.microsoft.com/office/drawing/2014/main" id="{F0EB0A28-B4CF-4FD1-A72A-897D23BCE09D}"/>
              </a:ext>
            </a:extLst>
          </p:cNvPr>
          <p:cNvPicPr>
            <a:picLocks noChangeAspect="1"/>
          </p:cNvPicPr>
          <p:nvPr/>
        </p:nvPicPr>
        <p:blipFill>
          <a:blip r:embed="rId5">
            <a:lum/>
            <a:alphaModFix/>
          </a:blip>
          <a:srcRect/>
          <a:stretch>
            <a:fillRect/>
          </a:stretch>
        </p:blipFill>
        <p:spPr>
          <a:xfrm>
            <a:off x="4934179" y="2103240"/>
            <a:ext cx="3884519" cy="3422486"/>
          </a:xfrm>
          <a:prstGeom prst="rect">
            <a:avLst/>
          </a:prstGeom>
          <a:noFill/>
          <a:ln>
            <a:noFill/>
          </a:ln>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Molecular Geometry: Linear ">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9804690A-27D7-4B97-96DF-BF8E10478F64}"/>
              </a:ext>
            </a:extLst>
          </p:cNvPr>
          <p:cNvSpPr>
            <a:spLocks noGrp="1"/>
          </p:cNvSpPr>
          <p:nvPr>
            <p:ph type="sldNum" sz="quarter" idx="12"/>
          </p:nvPr>
        </p:nvSpPr>
        <p:spPr/>
        <p:txBody>
          <a:bodyPr/>
          <a:lstStyle/>
          <a:p>
            <a:pPr lvl="0"/>
            <a:fld id="{4BA3ACB4-7458-4F4A-8CB2-90EE156232C4}" type="slidenum">
              <a:rPr lang="en-US" smtClean="0"/>
              <a:t>38</a:t>
            </a:fld>
            <a:endParaRPr lang="en-US"/>
          </a:p>
        </p:txBody>
      </p:sp>
      <p:pic>
        <p:nvPicPr>
          <p:cNvPr id="2" name="">
            <a:extLst>
              <a:ext uri="{FF2B5EF4-FFF2-40B4-BE49-F238E27FC236}">
                <a16:creationId xmlns:a16="http://schemas.microsoft.com/office/drawing/2014/main" id="{85FBF70E-4275-498E-9849-B2189DBE945C}"/>
              </a:ext>
            </a:extLst>
          </p:cNvPr>
          <p:cNvPicPr>
            <a:picLocks noChangeAspect="1"/>
          </p:cNvPicPr>
          <p:nvPr/>
        </p:nvPicPr>
        <p:blipFill>
          <a:blip r:embed="rId3">
            <a:lum/>
            <a:alphaModFix/>
          </a:blip>
          <a:srcRect/>
          <a:stretch>
            <a:fillRect/>
          </a:stretch>
        </p:blipFill>
        <p:spPr>
          <a:xfrm>
            <a:off x="0" y="4495680"/>
            <a:ext cx="9139320" cy="1362240"/>
          </a:xfrm>
          <a:prstGeom prst="rect">
            <a:avLst/>
          </a:prstGeom>
          <a:noFill/>
          <a:ln>
            <a:noFill/>
          </a:ln>
        </p:spPr>
      </p:pic>
      <p:sp>
        <p:nvSpPr>
          <p:cNvPr id="3" name="Title 2">
            <a:extLst>
              <a:ext uri="{FF2B5EF4-FFF2-40B4-BE49-F238E27FC236}">
                <a16:creationId xmlns:a16="http://schemas.microsoft.com/office/drawing/2014/main" id="{B68463B6-C8BD-447F-8EDC-44CDFA1F1EBC}"/>
              </a:ext>
            </a:extLst>
          </p:cNvPr>
          <p:cNvSpPr txBox="1">
            <a:spLocks noGrp="1"/>
          </p:cNvSpPr>
          <p:nvPr>
            <p:ph type="title" idx="4294967295"/>
          </p:nvPr>
        </p:nvSpPr>
        <p:spPr>
          <a:xfrm>
            <a:off x="685799" y="380520"/>
            <a:ext cx="7772400" cy="1143000"/>
          </a:xfrm>
        </p:spPr>
        <p:txBody>
          <a:bodyPr wrap="square">
            <a:noAutofit/>
          </a:bodyPr>
          <a:lstStyle/>
          <a:p>
            <a:pPr lvl="0"/>
            <a:r>
              <a:rPr lang="en-US"/>
              <a:t>Molecular Geometry: Linear</a:t>
            </a:r>
          </a:p>
        </p:txBody>
      </p:sp>
      <p:sp>
        <p:nvSpPr>
          <p:cNvPr id="4" name="Text Placeholder 3">
            <a:extLst>
              <a:ext uri="{FF2B5EF4-FFF2-40B4-BE49-F238E27FC236}">
                <a16:creationId xmlns:a16="http://schemas.microsoft.com/office/drawing/2014/main" id="{86082336-6DBC-4955-8764-82DC0208DFDF}"/>
              </a:ext>
            </a:extLst>
          </p:cNvPr>
          <p:cNvSpPr txBox="1">
            <a:spLocks noGrp="1"/>
          </p:cNvSpPr>
          <p:nvPr>
            <p:ph type="body" idx="4294967295"/>
          </p:nvPr>
        </p:nvSpPr>
        <p:spPr>
          <a:xfrm>
            <a:off x="685799" y="1447919"/>
            <a:ext cx="7772400" cy="3124079"/>
          </a:xfrm>
        </p:spPr>
        <p:txBody>
          <a:bodyPr wrap="square"/>
          <a:lstStyle/>
          <a:p>
            <a:pPr lvl="0">
              <a:buClr>
                <a:srgbClr val="000000"/>
              </a:buClr>
              <a:buSzPct val="100000"/>
              <a:buFont typeface="Times New Roman" pitchFamily="18"/>
              <a:buChar char="•"/>
            </a:pPr>
            <a:r>
              <a:rPr lang="en-US" dirty="0"/>
              <a:t>Electron Groups Around Central Atom = 2</a:t>
            </a:r>
          </a:p>
          <a:p>
            <a:pPr lvl="0">
              <a:buClr>
                <a:srgbClr val="000000"/>
              </a:buClr>
              <a:buSzPct val="100000"/>
              <a:buFont typeface="Times New Roman" pitchFamily="18"/>
              <a:buChar char="•"/>
            </a:pPr>
            <a:r>
              <a:rPr lang="en-US" dirty="0"/>
              <a:t>Bonding Groups = 2</a:t>
            </a:r>
          </a:p>
          <a:p>
            <a:pPr lvl="0">
              <a:buClr>
                <a:srgbClr val="000000"/>
              </a:buClr>
              <a:buSzPct val="100000"/>
              <a:buFont typeface="Times New Roman" pitchFamily="18"/>
              <a:buChar char="•"/>
            </a:pPr>
            <a:r>
              <a:rPr lang="en-US" dirty="0"/>
              <a:t>Lone Pairs = 0</a:t>
            </a:r>
          </a:p>
          <a:p>
            <a:pPr lvl="0">
              <a:buClr>
                <a:srgbClr val="000000"/>
              </a:buClr>
              <a:buSzPct val="100000"/>
              <a:buFont typeface="Times New Roman" pitchFamily="18"/>
              <a:buChar char="•"/>
            </a:pPr>
            <a:r>
              <a:rPr lang="en-US" dirty="0"/>
              <a:t>Electron Geometry = Linear</a:t>
            </a:r>
          </a:p>
          <a:p>
            <a:pPr lvl="0">
              <a:buClr>
                <a:srgbClr val="000000"/>
              </a:buClr>
              <a:buSzPct val="100000"/>
              <a:buFont typeface="Times New Roman" pitchFamily="18"/>
              <a:buChar char="•"/>
            </a:pPr>
            <a:r>
              <a:rPr lang="en-US" dirty="0"/>
              <a:t>Angle between Electron Groups = 180°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1"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build="p"/>
    </p:bldLst>
  </p:timing>
</p:sld>
</file>

<file path=ppt/slides/slide39.xml><?xml version="1.0" encoding="utf-8"?>
<p:sld xmlns:a="http://schemas.openxmlformats.org/drawingml/2006/main" xmlns:r="http://schemas.openxmlformats.org/officeDocument/2006/relationships" xmlns:p="http://schemas.openxmlformats.org/presentationml/2006/main">
  <p:cSld name="PowerPoint Presentation">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E332F4EB-1BD8-455F-A200-F455A2E9E63C}"/>
              </a:ext>
            </a:extLst>
          </p:cNvPr>
          <p:cNvSpPr>
            <a:spLocks noGrp="1"/>
          </p:cNvSpPr>
          <p:nvPr>
            <p:ph type="sldNum" sz="quarter" idx="12"/>
          </p:nvPr>
        </p:nvSpPr>
        <p:spPr/>
        <p:txBody>
          <a:bodyPr/>
          <a:lstStyle/>
          <a:p>
            <a:pPr lvl="0"/>
            <a:fld id="{5BAEBA40-EFCA-4078-A3E0-58B032A781D3}" type="slidenum">
              <a:rPr lang="en-US" smtClean="0"/>
              <a:t>39</a:t>
            </a:fld>
            <a:endParaRPr lang="en-US"/>
          </a:p>
        </p:txBody>
      </p:sp>
      <p:pic>
        <p:nvPicPr>
          <p:cNvPr id="2" name="">
            <a:extLst>
              <a:ext uri="{FF2B5EF4-FFF2-40B4-BE49-F238E27FC236}">
                <a16:creationId xmlns:a16="http://schemas.microsoft.com/office/drawing/2014/main" id="{B28BB969-EAAE-4756-A05F-D0BB7F3CEB7D}"/>
              </a:ext>
            </a:extLst>
          </p:cNvPr>
          <p:cNvPicPr>
            <a:picLocks noChangeAspect="1"/>
          </p:cNvPicPr>
          <p:nvPr/>
        </p:nvPicPr>
        <p:blipFill>
          <a:blip r:embed="rId3">
            <a:lum/>
            <a:alphaModFix/>
          </a:blip>
          <a:srcRect/>
          <a:stretch>
            <a:fillRect/>
          </a:stretch>
        </p:blipFill>
        <p:spPr>
          <a:xfrm>
            <a:off x="1905120" y="4375080"/>
            <a:ext cx="5483159" cy="2482920"/>
          </a:xfrm>
          <a:prstGeom prst="rect">
            <a:avLst/>
          </a:prstGeom>
          <a:noFill/>
          <a:ln>
            <a:noFill/>
          </a:ln>
        </p:spPr>
      </p:pic>
      <p:sp>
        <p:nvSpPr>
          <p:cNvPr id="3" name="Freeform: Shape 2">
            <a:extLst>
              <a:ext uri="{FF2B5EF4-FFF2-40B4-BE49-F238E27FC236}">
                <a16:creationId xmlns:a16="http://schemas.microsoft.com/office/drawing/2014/main" id="{B8315C7A-FA2A-4B6E-9DBB-78649B705586}"/>
              </a:ext>
            </a:extLst>
          </p:cNvPr>
          <p:cNvSpPr/>
          <p:nvPr/>
        </p:nvSpPr>
        <p:spPr>
          <a:xfrm>
            <a:off x="0" y="380880"/>
            <a:ext cx="91440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9900FF"/>
                </a:solidFill>
                <a:latin typeface="Times New Roman" pitchFamily="18"/>
                <a:ea typeface="Noto Sans CJK SC" pitchFamily="2"/>
                <a:cs typeface="Lohit Devanagari" pitchFamily="2"/>
              </a:rPr>
              <a:t>Molecular Geometry: Trigonal Planar</a:t>
            </a:r>
          </a:p>
        </p:txBody>
      </p:sp>
      <p:sp>
        <p:nvSpPr>
          <p:cNvPr id="4" name="Freeform: Shape 3">
            <a:extLst>
              <a:ext uri="{FF2B5EF4-FFF2-40B4-BE49-F238E27FC236}">
                <a16:creationId xmlns:a16="http://schemas.microsoft.com/office/drawing/2014/main" id="{9231D52B-4535-4D42-BB1A-587D035FC36F}"/>
              </a:ext>
            </a:extLst>
          </p:cNvPr>
          <p:cNvSpPr/>
          <p:nvPr/>
        </p:nvSpPr>
        <p:spPr>
          <a:xfrm>
            <a:off x="685799" y="1447919"/>
            <a:ext cx="7772400" cy="3124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rmAutofit/>
          </a:bodyPr>
          <a:lstStyle/>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Groups Around Central Atom = 3</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Bonding Groups = 3</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Lone Pairs = 0</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Geometry = Trigonal Planar</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Angle between Electron Groups = 120°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name="Lewis Bonding Theor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FAF1336-EB32-45CD-A11C-092BEF80F72B}"/>
              </a:ext>
            </a:extLst>
          </p:cNvPr>
          <p:cNvSpPr>
            <a:spLocks noGrp="1"/>
          </p:cNvSpPr>
          <p:nvPr>
            <p:ph type="sldNum" sz="quarter" idx="12"/>
          </p:nvPr>
        </p:nvSpPr>
        <p:spPr/>
        <p:txBody>
          <a:bodyPr/>
          <a:lstStyle/>
          <a:p>
            <a:pPr lvl="0"/>
            <a:fld id="{946AEFBA-D204-4AC6-B222-DB2DF31627BB}" type="slidenum">
              <a:rPr lang="en-US" smtClean="0"/>
              <a:t>4</a:t>
            </a:fld>
            <a:endParaRPr lang="en-US"/>
          </a:p>
        </p:txBody>
      </p:sp>
      <p:sp>
        <p:nvSpPr>
          <p:cNvPr id="2" name="Title 1">
            <a:extLst>
              <a:ext uri="{FF2B5EF4-FFF2-40B4-BE49-F238E27FC236}">
                <a16:creationId xmlns:a16="http://schemas.microsoft.com/office/drawing/2014/main" id="{36F17D2A-6B64-45F5-A9D8-AEB8CDB3D363}"/>
              </a:ext>
            </a:extLst>
          </p:cNvPr>
          <p:cNvSpPr txBox="1">
            <a:spLocks noGrp="1"/>
          </p:cNvSpPr>
          <p:nvPr>
            <p:ph type="title" idx="4294967295"/>
          </p:nvPr>
        </p:nvSpPr>
        <p:spPr/>
        <p:txBody>
          <a:bodyPr wrap="square">
            <a:noAutofit/>
          </a:bodyPr>
          <a:lstStyle/>
          <a:p>
            <a:pPr lvl="0"/>
            <a:r>
              <a:rPr lang="en-US"/>
              <a:t>Lewis Bonding Theory</a:t>
            </a:r>
          </a:p>
        </p:txBody>
      </p:sp>
      <p:sp>
        <p:nvSpPr>
          <p:cNvPr id="3" name="Text Placeholder 2">
            <a:extLst>
              <a:ext uri="{FF2B5EF4-FFF2-40B4-BE49-F238E27FC236}">
                <a16:creationId xmlns:a16="http://schemas.microsoft.com/office/drawing/2014/main" id="{38B719FD-B570-4703-9C5D-C9D90CD3669A}"/>
              </a:ext>
            </a:extLst>
          </p:cNvPr>
          <p:cNvSpPr txBox="1">
            <a:spLocks noGrp="1"/>
          </p:cNvSpPr>
          <p:nvPr>
            <p:ph type="body" idx="4294967295"/>
          </p:nvPr>
        </p:nvSpPr>
        <p:spPr>
          <a:xfrm>
            <a:off x="609480" y="1676519"/>
            <a:ext cx="7772400" cy="4114800"/>
          </a:xfrm>
        </p:spPr>
        <p:txBody>
          <a:bodyPr wrap="square">
            <a:normAutofit lnSpcReduction="10000"/>
          </a:bodyPr>
          <a:lstStyle/>
          <a:p>
            <a:pPr lvl="0">
              <a:lnSpc>
                <a:spcPct val="90000"/>
              </a:lnSpc>
              <a:buClr>
                <a:srgbClr val="000000"/>
              </a:buClr>
              <a:buSzPct val="100000"/>
              <a:buFont typeface="Times New Roman" pitchFamily="18"/>
              <a:buChar char="•"/>
            </a:pPr>
            <a:r>
              <a:rPr lang="en-US" dirty="0"/>
              <a:t>atoms bond because it results in a more stable electron configuration</a:t>
            </a:r>
          </a:p>
          <a:p>
            <a:pPr lvl="0">
              <a:lnSpc>
                <a:spcPct val="90000"/>
              </a:lnSpc>
              <a:buClr>
                <a:srgbClr val="000000"/>
              </a:buClr>
              <a:buSzPct val="100000"/>
              <a:buFont typeface="Times New Roman" pitchFamily="18"/>
              <a:buChar char="•"/>
            </a:pPr>
            <a:r>
              <a:rPr lang="en-US" dirty="0"/>
              <a:t>atoms bond together by either transferring or sharing electrons so that all atoms obtain an outer shell with 8 electrons</a:t>
            </a:r>
          </a:p>
          <a:p>
            <a:pPr marL="0" lvl="1" indent="0" hangingPunct="0">
              <a:spcBef>
                <a:spcPts val="697"/>
              </a:spcBef>
              <a:buClr>
                <a:srgbClr val="FF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1" dirty="0">
                <a:solidFill>
                  <a:srgbClr val="FF0000"/>
                </a:solidFill>
                <a:highlight>
                  <a:scrgbClr r="0" g="0" b="0">
                    <a:alpha val="0"/>
                  </a:scrgbClr>
                </a:highlight>
                <a:latin typeface="Times New Roman" pitchFamily="18"/>
              </a:rPr>
              <a:t>Octet Rule</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there are some exceptions to this rule – the key to remember is to try to get an electron configuration like a noble gas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1"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name="page40">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8846BE00-EC1E-4769-B1CB-EAE5012417D2}"/>
              </a:ext>
            </a:extLst>
          </p:cNvPr>
          <p:cNvSpPr>
            <a:spLocks noGrp="1"/>
          </p:cNvSpPr>
          <p:nvPr>
            <p:ph type="sldNum" sz="quarter" idx="12"/>
          </p:nvPr>
        </p:nvSpPr>
        <p:spPr/>
        <p:txBody>
          <a:bodyPr/>
          <a:lstStyle/>
          <a:p>
            <a:pPr lvl="0"/>
            <a:fld id="{26012D3E-2D59-4FCB-9707-95C78E36D2F7}" type="slidenum">
              <a:rPr lang="en-US" smtClean="0"/>
              <a:t>40</a:t>
            </a:fld>
            <a:endParaRPr lang="en-US"/>
          </a:p>
        </p:txBody>
      </p:sp>
      <p:pic>
        <p:nvPicPr>
          <p:cNvPr id="2" name="">
            <a:extLst>
              <a:ext uri="{FF2B5EF4-FFF2-40B4-BE49-F238E27FC236}">
                <a16:creationId xmlns:a16="http://schemas.microsoft.com/office/drawing/2014/main" id="{F977D4DF-2D33-4617-9994-2DA00A76641A}"/>
              </a:ext>
            </a:extLst>
          </p:cNvPr>
          <p:cNvPicPr>
            <a:picLocks noChangeAspect="1"/>
          </p:cNvPicPr>
          <p:nvPr/>
        </p:nvPicPr>
        <p:blipFill>
          <a:blip r:embed="rId3">
            <a:lum/>
            <a:alphaModFix/>
          </a:blip>
          <a:srcRect/>
          <a:stretch>
            <a:fillRect/>
          </a:stretch>
        </p:blipFill>
        <p:spPr>
          <a:xfrm>
            <a:off x="990719" y="4419720"/>
            <a:ext cx="7626240" cy="1879560"/>
          </a:xfrm>
          <a:prstGeom prst="rect">
            <a:avLst/>
          </a:prstGeom>
          <a:noFill/>
          <a:ln>
            <a:noFill/>
          </a:ln>
        </p:spPr>
      </p:pic>
      <p:sp>
        <p:nvSpPr>
          <p:cNvPr id="3" name="Freeform: Shape 2">
            <a:extLst>
              <a:ext uri="{FF2B5EF4-FFF2-40B4-BE49-F238E27FC236}">
                <a16:creationId xmlns:a16="http://schemas.microsoft.com/office/drawing/2014/main" id="{DA67FEB6-3AFF-4A2E-A17A-4E8F7FBDF26D}"/>
              </a:ext>
            </a:extLst>
          </p:cNvPr>
          <p:cNvSpPr/>
          <p:nvPr/>
        </p:nvSpPr>
        <p:spPr>
          <a:xfrm>
            <a:off x="0" y="380880"/>
            <a:ext cx="91440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9900FF"/>
                </a:solidFill>
                <a:latin typeface="Times New Roman" pitchFamily="18"/>
                <a:ea typeface="Noto Sans CJK SC" pitchFamily="2"/>
                <a:cs typeface="Lohit Devanagari" pitchFamily="2"/>
              </a:rPr>
              <a:t>Molecular Geometry: Bent</a:t>
            </a:r>
          </a:p>
        </p:txBody>
      </p:sp>
      <p:sp>
        <p:nvSpPr>
          <p:cNvPr id="4" name="Freeform: Shape 3">
            <a:extLst>
              <a:ext uri="{FF2B5EF4-FFF2-40B4-BE49-F238E27FC236}">
                <a16:creationId xmlns:a16="http://schemas.microsoft.com/office/drawing/2014/main" id="{4BAC03AE-F22C-4625-9D46-5F13FE1FBCF8}"/>
              </a:ext>
            </a:extLst>
          </p:cNvPr>
          <p:cNvSpPr/>
          <p:nvPr/>
        </p:nvSpPr>
        <p:spPr>
          <a:xfrm>
            <a:off x="685799" y="1447919"/>
            <a:ext cx="7772400" cy="3124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rmAutofit/>
          </a:bodyPr>
          <a:lstStyle/>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Groups Around Central Atom = 3</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Bonding Groups = 2</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Lone Pairs = 1</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Geometry = Trigonal Planar</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Angle between Electron Groups = 120°</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p:bldLst>
  </p:timing>
</p:sld>
</file>

<file path=ppt/slides/slide41.xml><?xml version="1.0" encoding="utf-8"?>
<p:sld xmlns:a="http://schemas.openxmlformats.org/drawingml/2006/main" xmlns:r="http://schemas.openxmlformats.org/officeDocument/2006/relationships" xmlns:p="http://schemas.openxmlformats.org/presentationml/2006/main">
  <p:cSld name="page41">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40D5A58E-24E6-4DF7-9E61-78DD67265BC1}"/>
              </a:ext>
            </a:extLst>
          </p:cNvPr>
          <p:cNvSpPr>
            <a:spLocks noGrp="1"/>
          </p:cNvSpPr>
          <p:nvPr>
            <p:ph type="sldNum" sz="quarter" idx="12"/>
          </p:nvPr>
        </p:nvSpPr>
        <p:spPr/>
        <p:txBody>
          <a:bodyPr/>
          <a:lstStyle/>
          <a:p>
            <a:pPr lvl="0"/>
            <a:fld id="{EFD28A7E-9ED4-41A2-BDA2-EE5BB0B8234D}" type="slidenum">
              <a:rPr lang="en-US" smtClean="0"/>
              <a:t>41</a:t>
            </a:fld>
            <a:endParaRPr lang="en-US"/>
          </a:p>
        </p:txBody>
      </p:sp>
      <p:pic>
        <p:nvPicPr>
          <p:cNvPr id="2" name="">
            <a:extLst>
              <a:ext uri="{FF2B5EF4-FFF2-40B4-BE49-F238E27FC236}">
                <a16:creationId xmlns:a16="http://schemas.microsoft.com/office/drawing/2014/main" id="{54B5A951-7645-4729-8B89-AB7E4E32622F}"/>
              </a:ext>
            </a:extLst>
          </p:cNvPr>
          <p:cNvPicPr>
            <a:picLocks noChangeAspect="1"/>
          </p:cNvPicPr>
          <p:nvPr/>
        </p:nvPicPr>
        <p:blipFill>
          <a:blip r:embed="rId3">
            <a:lum/>
            <a:alphaModFix/>
          </a:blip>
          <a:srcRect/>
          <a:stretch>
            <a:fillRect/>
          </a:stretch>
        </p:blipFill>
        <p:spPr>
          <a:xfrm>
            <a:off x="2057400" y="4368960"/>
            <a:ext cx="5337000" cy="2489040"/>
          </a:xfrm>
          <a:prstGeom prst="rect">
            <a:avLst/>
          </a:prstGeom>
          <a:noFill/>
          <a:ln>
            <a:noFill/>
          </a:ln>
        </p:spPr>
      </p:pic>
      <p:sp>
        <p:nvSpPr>
          <p:cNvPr id="3" name="Freeform: Shape 2">
            <a:extLst>
              <a:ext uri="{FF2B5EF4-FFF2-40B4-BE49-F238E27FC236}">
                <a16:creationId xmlns:a16="http://schemas.microsoft.com/office/drawing/2014/main" id="{EBA0A96B-A1A1-49CA-ACD6-3ECD448F6FC6}"/>
              </a:ext>
            </a:extLst>
          </p:cNvPr>
          <p:cNvSpPr/>
          <p:nvPr/>
        </p:nvSpPr>
        <p:spPr>
          <a:xfrm>
            <a:off x="0" y="380880"/>
            <a:ext cx="91440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9900FF"/>
                </a:solidFill>
                <a:latin typeface="Times New Roman" pitchFamily="18"/>
                <a:ea typeface="Noto Sans CJK SC" pitchFamily="2"/>
                <a:cs typeface="Lohit Devanagari" pitchFamily="2"/>
              </a:rPr>
              <a:t>Molecular Geometry: Tetrahedral</a:t>
            </a:r>
          </a:p>
        </p:txBody>
      </p:sp>
      <p:sp>
        <p:nvSpPr>
          <p:cNvPr id="4" name="Freeform: Shape 3">
            <a:extLst>
              <a:ext uri="{FF2B5EF4-FFF2-40B4-BE49-F238E27FC236}">
                <a16:creationId xmlns:a16="http://schemas.microsoft.com/office/drawing/2014/main" id="{C4268F6E-F562-42C1-927D-44582E95829E}"/>
              </a:ext>
            </a:extLst>
          </p:cNvPr>
          <p:cNvSpPr/>
          <p:nvPr/>
        </p:nvSpPr>
        <p:spPr>
          <a:xfrm>
            <a:off x="685799" y="1447919"/>
            <a:ext cx="7772400" cy="3124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rmAutofit/>
          </a:bodyPr>
          <a:lstStyle/>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Groups Around Central Atom = 4</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Bonding Groups = 4</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Lone Pairs = 0</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Geometry = Tetrahedral</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Angle between Electron Groups = 109.5°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p:bldLst>
  </p:timing>
</p:sld>
</file>

<file path=ppt/slides/slide42.xml><?xml version="1.0" encoding="utf-8"?>
<p:sld xmlns:a="http://schemas.openxmlformats.org/drawingml/2006/main" xmlns:r="http://schemas.openxmlformats.org/officeDocument/2006/relationships" xmlns:p="http://schemas.openxmlformats.org/presentationml/2006/main">
  <p:cSld name="page42">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F5724493-94D4-4333-A268-914ED9668A1E}"/>
              </a:ext>
            </a:extLst>
          </p:cNvPr>
          <p:cNvSpPr>
            <a:spLocks noGrp="1"/>
          </p:cNvSpPr>
          <p:nvPr>
            <p:ph type="sldNum" sz="quarter" idx="12"/>
          </p:nvPr>
        </p:nvSpPr>
        <p:spPr/>
        <p:txBody>
          <a:bodyPr/>
          <a:lstStyle/>
          <a:p>
            <a:pPr lvl="0"/>
            <a:fld id="{2D80B1CE-8048-44A8-AD4F-8914ECC851F6}" type="slidenum">
              <a:rPr lang="en-US" smtClean="0"/>
              <a:t>42</a:t>
            </a:fld>
            <a:endParaRPr lang="en-US"/>
          </a:p>
        </p:txBody>
      </p:sp>
      <p:pic>
        <p:nvPicPr>
          <p:cNvPr id="2" name="">
            <a:extLst>
              <a:ext uri="{FF2B5EF4-FFF2-40B4-BE49-F238E27FC236}">
                <a16:creationId xmlns:a16="http://schemas.microsoft.com/office/drawing/2014/main" id="{3486252A-DBBF-41A4-BE46-FE27C88B0A0B}"/>
              </a:ext>
            </a:extLst>
          </p:cNvPr>
          <p:cNvPicPr>
            <a:picLocks noChangeAspect="1"/>
          </p:cNvPicPr>
          <p:nvPr/>
        </p:nvPicPr>
        <p:blipFill>
          <a:blip r:embed="rId3">
            <a:lum/>
            <a:alphaModFix/>
          </a:blip>
          <a:srcRect/>
          <a:stretch>
            <a:fillRect/>
          </a:stretch>
        </p:blipFill>
        <p:spPr>
          <a:xfrm>
            <a:off x="1371599" y="4648320"/>
            <a:ext cx="6397560" cy="1942919"/>
          </a:xfrm>
          <a:prstGeom prst="rect">
            <a:avLst/>
          </a:prstGeom>
          <a:noFill/>
          <a:ln>
            <a:noFill/>
          </a:ln>
        </p:spPr>
      </p:pic>
      <p:sp>
        <p:nvSpPr>
          <p:cNvPr id="3" name="Freeform: Shape 2">
            <a:extLst>
              <a:ext uri="{FF2B5EF4-FFF2-40B4-BE49-F238E27FC236}">
                <a16:creationId xmlns:a16="http://schemas.microsoft.com/office/drawing/2014/main" id="{E6B73BA4-06C5-4C8D-A134-74E67B277A60}"/>
              </a:ext>
            </a:extLst>
          </p:cNvPr>
          <p:cNvSpPr/>
          <p:nvPr/>
        </p:nvSpPr>
        <p:spPr>
          <a:xfrm>
            <a:off x="0" y="380880"/>
            <a:ext cx="91440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9900FF"/>
                </a:solidFill>
                <a:latin typeface="Times New Roman" pitchFamily="18"/>
                <a:ea typeface="Noto Sans CJK SC" pitchFamily="2"/>
                <a:cs typeface="Lohit Devanagari" pitchFamily="2"/>
              </a:rPr>
              <a:t>Molecular Geometry: Trigonal Pyramid</a:t>
            </a:r>
          </a:p>
        </p:txBody>
      </p:sp>
      <p:sp>
        <p:nvSpPr>
          <p:cNvPr id="4" name="Freeform: Shape 3">
            <a:extLst>
              <a:ext uri="{FF2B5EF4-FFF2-40B4-BE49-F238E27FC236}">
                <a16:creationId xmlns:a16="http://schemas.microsoft.com/office/drawing/2014/main" id="{D3BBA722-EC74-47B7-9163-A04C2BCD4A4D}"/>
              </a:ext>
            </a:extLst>
          </p:cNvPr>
          <p:cNvSpPr/>
          <p:nvPr/>
        </p:nvSpPr>
        <p:spPr>
          <a:xfrm>
            <a:off x="685799" y="1447919"/>
            <a:ext cx="7772400" cy="3124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rmAutofit/>
          </a:bodyPr>
          <a:lstStyle/>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Groups Around Central Atom = 4</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Bonding Groups = 3</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Lone Pairs = 1</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Geometry = Tetrahedral</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Angle between Electron Groups = 109.5°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p:bldLst>
  </p:timing>
</p:sld>
</file>

<file path=ppt/slides/slide43.xml><?xml version="1.0" encoding="utf-8"?>
<p:sld xmlns:a="http://schemas.openxmlformats.org/drawingml/2006/main" xmlns:r="http://schemas.openxmlformats.org/officeDocument/2006/relationships" xmlns:p="http://schemas.openxmlformats.org/presentationml/2006/main">
  <p:cSld name="page43">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137F195F-B516-42C7-B867-55D5AF2B19D9}"/>
              </a:ext>
            </a:extLst>
          </p:cNvPr>
          <p:cNvSpPr>
            <a:spLocks noGrp="1"/>
          </p:cNvSpPr>
          <p:nvPr>
            <p:ph type="sldNum" sz="quarter" idx="12"/>
          </p:nvPr>
        </p:nvSpPr>
        <p:spPr/>
        <p:txBody>
          <a:bodyPr/>
          <a:lstStyle/>
          <a:p>
            <a:pPr lvl="0"/>
            <a:fld id="{051D059A-8B20-475D-98E4-B3674A49EB2A}" type="slidenum">
              <a:rPr lang="en-US" smtClean="0"/>
              <a:t>43</a:t>
            </a:fld>
            <a:endParaRPr lang="en-US"/>
          </a:p>
        </p:txBody>
      </p:sp>
      <p:pic>
        <p:nvPicPr>
          <p:cNvPr id="2" name="">
            <a:extLst>
              <a:ext uri="{FF2B5EF4-FFF2-40B4-BE49-F238E27FC236}">
                <a16:creationId xmlns:a16="http://schemas.microsoft.com/office/drawing/2014/main" id="{D1C17692-80CC-490A-8E21-CEBE9CBB8CF0}"/>
              </a:ext>
            </a:extLst>
          </p:cNvPr>
          <p:cNvPicPr>
            <a:picLocks noChangeAspect="1"/>
          </p:cNvPicPr>
          <p:nvPr/>
        </p:nvPicPr>
        <p:blipFill>
          <a:blip r:embed="rId3">
            <a:lum/>
            <a:alphaModFix/>
          </a:blip>
          <a:srcRect/>
          <a:stretch>
            <a:fillRect/>
          </a:stretch>
        </p:blipFill>
        <p:spPr>
          <a:xfrm>
            <a:off x="1600200" y="4800600"/>
            <a:ext cx="6099119" cy="1523880"/>
          </a:xfrm>
          <a:prstGeom prst="rect">
            <a:avLst/>
          </a:prstGeom>
          <a:noFill/>
          <a:ln>
            <a:noFill/>
          </a:ln>
        </p:spPr>
      </p:pic>
      <p:sp>
        <p:nvSpPr>
          <p:cNvPr id="3" name="Freeform: Shape 2">
            <a:extLst>
              <a:ext uri="{FF2B5EF4-FFF2-40B4-BE49-F238E27FC236}">
                <a16:creationId xmlns:a16="http://schemas.microsoft.com/office/drawing/2014/main" id="{E6A4DC59-3DED-4C45-A6A7-7F08B036C507}"/>
              </a:ext>
            </a:extLst>
          </p:cNvPr>
          <p:cNvSpPr/>
          <p:nvPr/>
        </p:nvSpPr>
        <p:spPr>
          <a:xfrm>
            <a:off x="0" y="380880"/>
            <a:ext cx="9144000" cy="1143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ctr" anchorCtr="0" compatLnSpc="1">
            <a:no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strike="noStrike" cap="none" baseline="0" dirty="0">
                <a:ln>
                  <a:noFill/>
                </a:ln>
                <a:solidFill>
                  <a:srgbClr val="9900FF"/>
                </a:solidFill>
                <a:uFillTx/>
                <a:latin typeface="Times New Roman" pitchFamily="18"/>
                <a:ea typeface="Noto Sans CJK SC" pitchFamily="2"/>
                <a:cs typeface="Lohit Devanagari" pitchFamily="2"/>
              </a:rPr>
              <a:t>Molecular Geometry: Bent</a:t>
            </a:r>
            <a:endParaRPr lang="en-US" sz="4400" b="0" i="0" strike="noStrike" cap="none" baseline="0" dirty="0">
              <a:ln>
                <a:noFill/>
              </a:ln>
              <a:solidFill>
                <a:srgbClr val="9900FF"/>
              </a:solidFill>
              <a:uFillTx/>
              <a:latin typeface="Times New Roman" pitchFamily="18"/>
              <a:ea typeface="Noto Sans CJK SC" pitchFamily="2"/>
              <a:cs typeface="Lohit Devanagari" pitchFamily="2"/>
              <a:hlinkClick r:id="rId4">
                <a:extLst>
                  <a:ext uri="{A12FA001-AC4F-418D-AE19-62706E023703}">
                    <ahyp:hlinkClr xmlns:ahyp="http://schemas.microsoft.com/office/drawing/2018/hyperlinkcolor" val="tx"/>
                  </a:ext>
                </a:extLst>
              </a:hlinkClick>
            </a:endParaRPr>
          </a:p>
        </p:txBody>
      </p:sp>
      <p:sp>
        <p:nvSpPr>
          <p:cNvPr id="4" name="Freeform: Shape 3">
            <a:extLst>
              <a:ext uri="{FF2B5EF4-FFF2-40B4-BE49-F238E27FC236}">
                <a16:creationId xmlns:a16="http://schemas.microsoft.com/office/drawing/2014/main" id="{87557479-CA42-4432-A830-99ACB4FA739B}"/>
              </a:ext>
            </a:extLst>
          </p:cNvPr>
          <p:cNvSpPr/>
          <p:nvPr/>
        </p:nvSpPr>
        <p:spPr>
          <a:xfrm>
            <a:off x="685799" y="1447919"/>
            <a:ext cx="7772400" cy="31240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normAutofit/>
          </a:bodyPr>
          <a:lstStyle/>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Groups Around Central Atom = 4</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Bonding Groups = 2</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Lone Pairs = 2</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Electron Geometry = Tetrahedral</a:t>
            </a:r>
          </a:p>
          <a:p>
            <a:pPr marL="0" marR="0" lvl="0" indent="0" algn="l" rtl="0" hangingPunct="1">
              <a:lnSpc>
                <a:spcPct val="100000"/>
              </a:lnSpc>
              <a:spcBef>
                <a:spcPts val="799"/>
              </a:spcBef>
              <a:spcAft>
                <a:spcPts val="0"/>
              </a:spcAft>
              <a:buClr>
                <a:srgbClr val="000000"/>
              </a:buClr>
              <a:buSzPct val="100000"/>
              <a:buFont typeface="Times New Roman" pitchFamily="18"/>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0000"/>
                </a:solidFill>
                <a:latin typeface="Times New Roman" pitchFamily="18"/>
                <a:ea typeface="Noto Sans CJK SC" pitchFamily="2"/>
                <a:cs typeface="Lohit Devanagari" pitchFamily="2"/>
              </a:rPr>
              <a:t>Angle between Electron Groups = 109.5°</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4" grpId="1"/>
    </p:bldLst>
  </p:timing>
</p:sld>
</file>

<file path=ppt/slides/slide44.xml><?xml version="1.0" encoding="utf-8"?>
<p:sld xmlns:a="http://schemas.openxmlformats.org/drawingml/2006/main" xmlns:r="http://schemas.openxmlformats.org/officeDocument/2006/relationships" xmlns:p="http://schemas.openxmlformats.org/presentationml/2006/main">
  <p:cSld name="Bond Polarity">
    <p:spTree>
      <p:nvGrpSpPr>
        <p:cNvPr id="1" name=""/>
        <p:cNvGrpSpPr/>
        <p:nvPr/>
      </p:nvGrpSpPr>
      <p:grpSpPr>
        <a:xfrm>
          <a:off x="0" y="0"/>
          <a:ext cx="0" cy="0"/>
          <a:chOff x="0" y="0"/>
          <a:chExt cx="0" cy="0"/>
        </a:xfrm>
      </p:grpSpPr>
      <p:sp>
        <p:nvSpPr>
          <p:cNvPr id="11" name="Slide Number Placeholder 3">
            <a:extLst>
              <a:ext uri="{FF2B5EF4-FFF2-40B4-BE49-F238E27FC236}">
                <a16:creationId xmlns:a16="http://schemas.microsoft.com/office/drawing/2014/main" id="{74970C48-972F-4908-BF36-76F3106959F5}"/>
              </a:ext>
            </a:extLst>
          </p:cNvPr>
          <p:cNvSpPr>
            <a:spLocks noGrp="1"/>
          </p:cNvSpPr>
          <p:nvPr>
            <p:ph type="sldNum" sz="quarter" idx="12"/>
          </p:nvPr>
        </p:nvSpPr>
        <p:spPr/>
        <p:txBody>
          <a:bodyPr/>
          <a:lstStyle/>
          <a:p>
            <a:pPr lvl="0"/>
            <a:fld id="{C7ECA2AB-BD0C-4512-8F40-D836E8FD47AB}" type="slidenum">
              <a:rPr lang="en-US" smtClean="0"/>
              <a:t>44</a:t>
            </a:fld>
            <a:endParaRPr lang="en-US"/>
          </a:p>
        </p:txBody>
      </p:sp>
      <p:sp>
        <p:nvSpPr>
          <p:cNvPr id="2" name="Title 1">
            <a:extLst>
              <a:ext uri="{FF2B5EF4-FFF2-40B4-BE49-F238E27FC236}">
                <a16:creationId xmlns:a16="http://schemas.microsoft.com/office/drawing/2014/main" id="{D373AD0E-60E4-49D3-A815-4CF05769EEE4}"/>
              </a:ext>
            </a:extLst>
          </p:cNvPr>
          <p:cNvSpPr txBox="1">
            <a:spLocks noGrp="1"/>
          </p:cNvSpPr>
          <p:nvPr>
            <p:ph type="title" idx="4294967295"/>
          </p:nvPr>
        </p:nvSpPr>
        <p:spPr>
          <a:xfrm>
            <a:off x="685799" y="0"/>
            <a:ext cx="7772400" cy="838080"/>
          </a:xfrm>
        </p:spPr>
        <p:txBody>
          <a:bodyPr wrap="square" lIns="90360" tIns="44280" rIns="90360" bIns="44280">
            <a:noAutofit/>
          </a:bodyPr>
          <a:lstStyle/>
          <a:p>
            <a:pPr lvl="0"/>
            <a:r>
              <a:rPr lang="en-US"/>
              <a:t>Bond Polarity</a:t>
            </a:r>
          </a:p>
        </p:txBody>
      </p:sp>
      <p:sp>
        <p:nvSpPr>
          <p:cNvPr id="3" name="Text Placeholder 2">
            <a:extLst>
              <a:ext uri="{FF2B5EF4-FFF2-40B4-BE49-F238E27FC236}">
                <a16:creationId xmlns:a16="http://schemas.microsoft.com/office/drawing/2014/main" id="{F1C13381-16C7-4810-959A-0BE562888706}"/>
              </a:ext>
            </a:extLst>
          </p:cNvPr>
          <p:cNvSpPr txBox="1">
            <a:spLocks noGrp="1"/>
          </p:cNvSpPr>
          <p:nvPr>
            <p:ph type="body" idx="4294967295"/>
          </p:nvPr>
        </p:nvSpPr>
        <p:spPr>
          <a:xfrm>
            <a:off x="76320" y="838080"/>
            <a:ext cx="8991360" cy="5029200"/>
          </a:xfrm>
        </p:spPr>
        <p:txBody>
          <a:bodyPr wrap="square" lIns="90360" tIns="44280" rIns="90360" bIns="44280">
            <a:normAutofit lnSpcReduction="10000"/>
          </a:bodyPr>
          <a:lstStyle/>
          <a:p>
            <a:pPr lvl="0">
              <a:buClr>
                <a:srgbClr val="000000"/>
              </a:buClr>
              <a:buSzPct val="100000"/>
              <a:buFont typeface="Times New Roman" pitchFamily="18"/>
              <a:buChar char="•"/>
            </a:pPr>
            <a:r>
              <a:rPr lang="en-US" dirty="0"/>
              <a:t>bonding between unlike atoms results in unequal sharing of the electrons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one atom pulls the electrons in the bond closer to its side</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one end of the bond has larger electron density than the other</a:t>
            </a:r>
          </a:p>
          <a:p>
            <a:pPr lvl="0">
              <a:buClr>
                <a:srgbClr val="000000"/>
              </a:buClr>
              <a:buSzPct val="100000"/>
              <a:buFont typeface="Times New Roman" pitchFamily="18"/>
              <a:buChar char="•"/>
            </a:pPr>
            <a:r>
              <a:rPr lang="en-US" dirty="0"/>
              <a:t>the result is </a:t>
            </a:r>
            <a:r>
              <a:rPr lang="en-US" b="1" dirty="0"/>
              <a:t>bond polarity</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the end with the larger electron density gets a partial negative charge and the end that is electron deficient gets a partial positive charge</a:t>
            </a:r>
          </a:p>
        </p:txBody>
      </p:sp>
      <p:grpSp>
        <p:nvGrpSpPr>
          <p:cNvPr id="4" name="Group 3">
            <a:extLst>
              <a:ext uri="{FF2B5EF4-FFF2-40B4-BE49-F238E27FC236}">
                <a16:creationId xmlns:a16="http://schemas.microsoft.com/office/drawing/2014/main" id="{0859053E-BF30-4C25-9677-CF3D7913D9B2}"/>
              </a:ext>
            </a:extLst>
          </p:cNvPr>
          <p:cNvGrpSpPr/>
          <p:nvPr/>
        </p:nvGrpSpPr>
        <p:grpSpPr>
          <a:xfrm>
            <a:off x="5161320" y="5486399"/>
            <a:ext cx="2702520" cy="914400"/>
            <a:chOff x="5161320" y="5486399"/>
            <a:chExt cx="2702520" cy="914400"/>
          </a:xfrm>
        </p:grpSpPr>
        <p:sp>
          <p:nvSpPr>
            <p:cNvPr id="5" name="Freeform: Shape 4">
              <a:extLst>
                <a:ext uri="{FF2B5EF4-FFF2-40B4-BE49-F238E27FC236}">
                  <a16:creationId xmlns:a16="http://schemas.microsoft.com/office/drawing/2014/main" id="{C777CCA9-523B-4063-902E-3FD095EFEF39}"/>
                </a:ext>
              </a:extLst>
            </p:cNvPr>
            <p:cNvSpPr/>
            <p:nvPr/>
          </p:nvSpPr>
          <p:spPr>
            <a:xfrm>
              <a:off x="5792039" y="5638680"/>
              <a:ext cx="761759" cy="68579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9A70B3EF-CA18-4914-9188-A56767EEBEEF}"/>
                </a:ext>
              </a:extLst>
            </p:cNvPr>
            <p:cNvSpPr/>
            <p:nvPr/>
          </p:nvSpPr>
          <p:spPr>
            <a:xfrm>
              <a:off x="6249240" y="5486399"/>
              <a:ext cx="1066680" cy="9144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Freeform: Shape 6">
              <a:extLst>
                <a:ext uri="{FF2B5EF4-FFF2-40B4-BE49-F238E27FC236}">
                  <a16:creationId xmlns:a16="http://schemas.microsoft.com/office/drawing/2014/main" id="{0F1D5ED1-113E-4F69-AA17-9EFD3675273C}"/>
                </a:ext>
              </a:extLst>
            </p:cNvPr>
            <p:cNvSpPr/>
            <p:nvPr/>
          </p:nvSpPr>
          <p:spPr>
            <a:xfrm>
              <a:off x="5852160" y="5686560"/>
              <a:ext cx="147240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0066FF"/>
                  </a:solidFill>
                  <a:latin typeface="Times New Roman" pitchFamily="18"/>
                  <a:ea typeface="Noto Sans CJK SC" pitchFamily="2"/>
                  <a:cs typeface="Lohit Devanagari" pitchFamily="2"/>
                </a:rPr>
                <a:t>H      Cl</a:t>
              </a:r>
            </a:p>
          </p:txBody>
        </p:sp>
        <p:sp>
          <p:nvSpPr>
            <p:cNvPr id="8" name="Freeform: Shape 7">
              <a:extLst>
                <a:ext uri="{FF2B5EF4-FFF2-40B4-BE49-F238E27FC236}">
                  <a16:creationId xmlns:a16="http://schemas.microsoft.com/office/drawing/2014/main" id="{FCE9B748-2F76-4DD2-AB95-C15713740BFE}"/>
                </a:ext>
              </a:extLst>
            </p:cNvPr>
            <p:cNvSpPr/>
            <p:nvPr/>
          </p:nvSpPr>
          <p:spPr>
            <a:xfrm>
              <a:off x="6553799" y="5562720"/>
              <a:ext cx="341640" cy="774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a:p>
              <a:pPr marL="0" marR="0" lvl="0" indent="0" algn="l" rtl="0" hangingPunct="0">
                <a:lnSpc>
                  <a:spcPct val="25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BB7300C1-3A89-44A2-A82B-A3F99E5FD9B3}"/>
                </a:ext>
              </a:extLst>
            </p:cNvPr>
            <p:cNvSpPr/>
            <p:nvPr/>
          </p:nvSpPr>
          <p:spPr>
            <a:xfrm>
              <a:off x="5161320" y="5686560"/>
              <a:ext cx="62028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9900FF"/>
                  </a:solidFill>
                  <a:latin typeface="Symbol" pitchFamily="18"/>
                  <a:ea typeface="Symbol" pitchFamily="18"/>
                  <a:cs typeface="Symbol" pitchFamily="18"/>
                </a:rPr>
                <a:t></a:t>
              </a:r>
            </a:p>
          </p:txBody>
        </p:sp>
        <p:sp>
          <p:nvSpPr>
            <p:cNvPr id="10" name="Freeform: Shape 9">
              <a:extLst>
                <a:ext uri="{FF2B5EF4-FFF2-40B4-BE49-F238E27FC236}">
                  <a16:creationId xmlns:a16="http://schemas.microsoft.com/office/drawing/2014/main" id="{BE15E4D5-0EA6-4C3E-A2D0-9690CC1B797F}"/>
                </a:ext>
              </a:extLst>
            </p:cNvPr>
            <p:cNvSpPr/>
            <p:nvPr/>
          </p:nvSpPr>
          <p:spPr>
            <a:xfrm>
              <a:off x="7345440" y="5686560"/>
              <a:ext cx="51840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9900FF"/>
                  </a:solidFill>
                  <a:latin typeface="Symbol" pitchFamily="18"/>
                  <a:ea typeface="Symbol" pitchFamily="18"/>
                  <a:cs typeface="Symbol" pitchFamily="18"/>
                </a:rPr>
                <a:t></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1"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1"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par>
                                <p:cTn id="19" presetID="22" presetClass="entr" presetSubtype="4" fill="hold" grpId="1"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wipe(down)">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5.xml><?xml version="1.0" encoding="utf-8"?>
<p:sld xmlns:a="http://schemas.openxmlformats.org/drawingml/2006/main" xmlns:r="http://schemas.openxmlformats.org/officeDocument/2006/relationships" xmlns:p="http://schemas.openxmlformats.org/presentationml/2006/main">
  <p:cSld name="Electronegativity">
    <p:spTree>
      <p:nvGrpSpPr>
        <p:cNvPr id="1" name=""/>
        <p:cNvGrpSpPr/>
        <p:nvPr/>
      </p:nvGrpSpPr>
      <p:grpSpPr>
        <a:xfrm>
          <a:off x="0" y="0"/>
          <a:ext cx="0" cy="0"/>
          <a:chOff x="0" y="0"/>
          <a:chExt cx="0" cy="0"/>
        </a:xfrm>
      </p:grpSpPr>
      <p:sp>
        <p:nvSpPr>
          <p:cNvPr id="7" name="Slide Number Placeholder 3">
            <a:extLst>
              <a:ext uri="{FF2B5EF4-FFF2-40B4-BE49-F238E27FC236}">
                <a16:creationId xmlns:a16="http://schemas.microsoft.com/office/drawing/2014/main" id="{D54D8FE5-F450-4F54-A868-7C44487F3C85}"/>
              </a:ext>
            </a:extLst>
          </p:cNvPr>
          <p:cNvSpPr>
            <a:spLocks noGrp="1"/>
          </p:cNvSpPr>
          <p:nvPr>
            <p:ph type="sldNum" sz="quarter" idx="12"/>
          </p:nvPr>
        </p:nvSpPr>
        <p:spPr/>
        <p:txBody>
          <a:bodyPr/>
          <a:lstStyle/>
          <a:p>
            <a:pPr lvl="0"/>
            <a:fld id="{5ACF0C3E-846B-44CE-87BD-BD89C251D012}" type="slidenum">
              <a:rPr lang="en-US" smtClean="0"/>
              <a:t>45</a:t>
            </a:fld>
            <a:endParaRPr lang="en-US"/>
          </a:p>
        </p:txBody>
      </p:sp>
      <p:sp>
        <p:nvSpPr>
          <p:cNvPr id="2" name="Title 1">
            <a:extLst>
              <a:ext uri="{FF2B5EF4-FFF2-40B4-BE49-F238E27FC236}">
                <a16:creationId xmlns:a16="http://schemas.microsoft.com/office/drawing/2014/main" id="{FEF4E33F-200D-46A9-A3EE-7BC9897275F8}"/>
              </a:ext>
            </a:extLst>
          </p:cNvPr>
          <p:cNvSpPr txBox="1">
            <a:spLocks noGrp="1"/>
          </p:cNvSpPr>
          <p:nvPr>
            <p:ph type="title" idx="4294967295"/>
          </p:nvPr>
        </p:nvSpPr>
        <p:spPr>
          <a:xfrm>
            <a:off x="609480" y="-360"/>
            <a:ext cx="7772400" cy="1143000"/>
          </a:xfrm>
        </p:spPr>
        <p:txBody>
          <a:bodyPr wrap="square" lIns="90360" tIns="44280" rIns="90360" bIns="44280">
            <a:noAutofit/>
          </a:bodyPr>
          <a:lstStyle/>
          <a:p>
            <a:pPr lvl="0"/>
            <a:r>
              <a:rPr lang="en-US"/>
              <a:t>Electronegativity</a:t>
            </a:r>
          </a:p>
        </p:txBody>
      </p:sp>
      <p:sp>
        <p:nvSpPr>
          <p:cNvPr id="3" name="Text Placeholder 2">
            <a:extLst>
              <a:ext uri="{FF2B5EF4-FFF2-40B4-BE49-F238E27FC236}">
                <a16:creationId xmlns:a16="http://schemas.microsoft.com/office/drawing/2014/main" id="{3F7BDF94-2BC9-4195-8CC4-D330FC98075B}"/>
              </a:ext>
            </a:extLst>
          </p:cNvPr>
          <p:cNvSpPr txBox="1">
            <a:spLocks noGrp="1"/>
          </p:cNvSpPr>
          <p:nvPr>
            <p:ph type="body" idx="4294967295"/>
          </p:nvPr>
        </p:nvSpPr>
        <p:spPr>
          <a:xfrm>
            <a:off x="434880" y="914039"/>
            <a:ext cx="8175600" cy="3352680"/>
          </a:xfrm>
        </p:spPr>
        <p:txBody>
          <a:bodyPr wrap="square" lIns="90360" tIns="44280" rIns="90360" bIns="44280"/>
          <a:lstStyle/>
          <a:p>
            <a:pPr lvl="0">
              <a:spcBef>
                <a:spcPts val="697"/>
              </a:spcBef>
              <a:buClr>
                <a:srgbClr val="000000"/>
              </a:buClr>
              <a:buSzPct val="100000"/>
              <a:buFont typeface="Times New Roman" pitchFamily="18"/>
              <a:buChar char="•"/>
            </a:pPr>
            <a:r>
              <a:rPr lang="en-US" sz="2800" dirty="0"/>
              <a:t>measure of the pull an atom has on bonding electrons</a:t>
            </a:r>
          </a:p>
          <a:p>
            <a:pPr lvl="0">
              <a:spcBef>
                <a:spcPts val="697"/>
              </a:spcBef>
              <a:buClr>
                <a:srgbClr val="000000"/>
              </a:buClr>
              <a:buSzPct val="100000"/>
              <a:buFont typeface="Times New Roman" pitchFamily="18"/>
              <a:buChar char="•"/>
            </a:pPr>
            <a:r>
              <a:rPr lang="en-US" sz="2800" dirty="0"/>
              <a:t>increases across period (left to right)</a:t>
            </a:r>
          </a:p>
          <a:p>
            <a:pPr lvl="0">
              <a:spcBef>
                <a:spcPts val="697"/>
              </a:spcBef>
              <a:buClr>
                <a:srgbClr val="000000"/>
              </a:buClr>
              <a:buSzPct val="100000"/>
              <a:buFont typeface="Times New Roman" pitchFamily="18"/>
              <a:buChar char="•"/>
            </a:pPr>
            <a:r>
              <a:rPr lang="en-US" sz="2800" dirty="0"/>
              <a:t>decreases down group (top to bottom)</a:t>
            </a:r>
          </a:p>
          <a:p>
            <a:pPr lvl="0">
              <a:spcBef>
                <a:spcPts val="697"/>
              </a:spcBef>
              <a:buClr>
                <a:srgbClr val="000000"/>
              </a:buClr>
              <a:buSzPct val="100000"/>
              <a:buFont typeface="Times New Roman" pitchFamily="18"/>
              <a:buChar char="•"/>
            </a:pPr>
            <a:r>
              <a:rPr lang="en-US" sz="2800" dirty="0"/>
              <a:t>larger difference in electronegativity, more polar the bond</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negative end toward more electronegative atom</a:t>
            </a:r>
          </a:p>
        </p:txBody>
      </p:sp>
      <p:grpSp>
        <p:nvGrpSpPr>
          <p:cNvPr id="4" name="Group 3">
            <a:extLst>
              <a:ext uri="{FF2B5EF4-FFF2-40B4-BE49-F238E27FC236}">
                <a16:creationId xmlns:a16="http://schemas.microsoft.com/office/drawing/2014/main" id="{B5707EF6-E64E-4B59-BA4E-7BEE1F00E0BA}"/>
              </a:ext>
            </a:extLst>
          </p:cNvPr>
          <p:cNvGrpSpPr/>
          <p:nvPr/>
        </p:nvGrpSpPr>
        <p:grpSpPr>
          <a:xfrm>
            <a:off x="3275279" y="3954600"/>
            <a:ext cx="2744641" cy="2327040"/>
            <a:chOff x="3275279" y="3954600"/>
            <a:chExt cx="2744641" cy="2327040"/>
          </a:xfrm>
        </p:grpSpPr>
        <p:graphicFrame>
          <p:nvGraphicFramePr>
            <p:cNvPr id="5" name="Object 4">
              <a:extLst>
                <a:ext uri="{FF2B5EF4-FFF2-40B4-BE49-F238E27FC236}">
                  <a16:creationId xmlns:a16="http://schemas.microsoft.com/office/drawing/2014/main" id="{D29D63B3-FE5E-4652-927F-59DB47DED68B}"/>
                </a:ext>
              </a:extLst>
            </p:cNvPr>
            <p:cNvGraphicFramePr/>
            <p:nvPr/>
          </p:nvGraphicFramePr>
          <p:xfrm>
            <a:off x="3365640" y="3954600"/>
            <a:ext cx="2654280" cy="2327040"/>
          </p:xfrm>
          <a:graphic>
            <a:graphicData uri="http://schemas.openxmlformats.org/presentationml/2006/ole">
              <mc:AlternateContent xmlns:mc="http://schemas.openxmlformats.org/markup-compatibility/2006">
                <mc:Choice xmlns:v="urn:schemas-microsoft-com:vml" Requires="v">
                  <p:oleObj spid="_x0000_s3077" r:id="rId4" imgW="2984127" imgH="2615873" progId="">
                    <p:embed/>
                  </p:oleObj>
                </mc:Choice>
                <mc:Fallback>
                  <p:oleObj r:id="rId4" imgW="2984127" imgH="2615873" progId="">
                    <p:embed/>
                    <p:pic>
                      <p:nvPicPr>
                        <p:cNvPr id="0" name=""/>
                        <p:cNvPicPr/>
                        <p:nvPr/>
                      </p:nvPicPr>
                      <p:blipFill>
                        <a:blip r:embed="rId5"/>
                        <a:stretch>
                          <a:fillRect/>
                        </a:stretch>
                      </p:blipFill>
                      <p:spPr>
                        <a:xfrm>
                          <a:off x="3365640" y="3954600"/>
                          <a:ext cx="2654280" cy="2327040"/>
                        </a:xfrm>
                        <a:prstGeom prst="rect">
                          <a:avLst/>
                        </a:prstGeom>
                        <a:noFill/>
                        <a:ln>
                          <a:noFill/>
                        </a:ln>
                      </p:spPr>
                    </p:pic>
                  </p:oleObj>
                </mc:Fallback>
              </mc:AlternateContent>
            </a:graphicData>
          </a:graphic>
        </p:graphicFrame>
        <p:sp>
          <p:nvSpPr>
            <p:cNvPr id="6" name="Freeform: Shape 5">
              <a:extLst>
                <a:ext uri="{FF2B5EF4-FFF2-40B4-BE49-F238E27FC236}">
                  <a16:creationId xmlns:a16="http://schemas.microsoft.com/office/drawing/2014/main" id="{7474AFFD-9F07-492C-BE81-DDFAFCC16DFD}"/>
                </a:ext>
              </a:extLst>
            </p:cNvPr>
            <p:cNvSpPr/>
            <p:nvPr/>
          </p:nvSpPr>
          <p:spPr>
            <a:xfrm>
              <a:off x="3275279" y="4800600"/>
              <a:ext cx="2692440" cy="5814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FFFFF"/>
                  </a:solidFill>
                  <a:latin typeface="Symbol" pitchFamily="18"/>
                  <a:ea typeface="Symbol" pitchFamily="18"/>
                  <a:cs typeface="Symbol" pitchFamily="18"/>
                </a:rPr>
                <a:t></a:t>
              </a:r>
              <a:r>
                <a:rPr lang="en-US" sz="3200" b="0" i="0" u="none" strike="noStrike" cap="none" baseline="0">
                  <a:ln>
                    <a:noFill/>
                  </a:ln>
                  <a:solidFill>
                    <a:srgbClr val="FFFFFF"/>
                  </a:solidFill>
                  <a:latin typeface="Times New Roman" pitchFamily="18"/>
                  <a:ea typeface="Noto Sans CJK SC" pitchFamily="2"/>
                  <a:cs typeface="Lohit Devanagari" pitchFamily="2"/>
                </a:rPr>
                <a:t>+  H </a:t>
              </a:r>
              <a:r>
                <a:rPr lang="en-US" sz="3200" b="0" i="0" u="none" strike="noStrike" cap="none" baseline="0">
                  <a:ln>
                    <a:noFill/>
                  </a:ln>
                  <a:solidFill>
                    <a:srgbClr val="FFFFFF"/>
                  </a:solidFill>
                  <a:latin typeface="Times New Roman" pitchFamily="18"/>
                  <a:ea typeface="Times New Roman" pitchFamily="18"/>
                  <a:cs typeface="Times New Roman" pitchFamily="18"/>
                </a:rPr>
                <a:t>— </a:t>
              </a:r>
              <a:r>
                <a:rPr lang="en-US" sz="3200" b="0" i="0" u="none" strike="noStrike" cap="none" baseline="0">
                  <a:ln>
                    <a:noFill/>
                  </a:ln>
                  <a:solidFill>
                    <a:srgbClr val="FFFFFF"/>
                  </a:solidFill>
                  <a:latin typeface="Times New Roman" pitchFamily="18"/>
                  <a:ea typeface="Noto Sans CJK SC" pitchFamily="2"/>
                  <a:cs typeface="Lohit Devanagari" pitchFamily="2"/>
                </a:rPr>
                <a:t>F    </a:t>
              </a:r>
              <a:r>
                <a:rPr lang="en-US" sz="3200" b="0" i="0" u="none" strike="noStrike" cap="none" baseline="0">
                  <a:ln>
                    <a:noFill/>
                  </a:ln>
                  <a:solidFill>
                    <a:srgbClr val="FFFFFF"/>
                  </a:solidFill>
                  <a:latin typeface="Symbol" pitchFamily="18"/>
                  <a:ea typeface="Symbol" pitchFamily="18"/>
                  <a:cs typeface="Symbol" pitchFamily="18"/>
                </a:rPr>
                <a:t></a:t>
              </a:r>
              <a:r>
                <a:rPr lang="en-US" sz="3200" b="0" i="0" u="none" strike="noStrike" cap="none" baseline="0">
                  <a:ln>
                    <a:noFill/>
                  </a:ln>
                  <a:solidFill>
                    <a:srgbClr val="FFFFFF"/>
                  </a:solidFill>
                  <a:latin typeface="Times New Roman" pitchFamily="18"/>
                  <a:ea typeface="Noto Sans CJK SC" pitchFamily="2"/>
                  <a:cs typeface="Lohit Devanagari" pitchFamily="2"/>
                </a:rPr>
                <a:t>-</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grpId="1"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ppt_x"/>
                                          </p:val>
                                        </p:tav>
                                        <p:tav tm="100000">
                                          <p:val>
                                            <p:strVal val="#ppt_x"/>
                                          </p:val>
                                        </p:tav>
                                      </p:tavLst>
                                    </p:anim>
                                    <p:anim calcmode="lin" valueType="num">
                                      <p:cBhvr additive="base">
                                        <p:cTn id="3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6.xml><?xml version="1.0" encoding="utf-8"?>
<p:sld xmlns:a="http://schemas.openxmlformats.org/drawingml/2006/main" xmlns:r="http://schemas.openxmlformats.org/officeDocument/2006/relationships" xmlns:p="http://schemas.openxmlformats.org/presentationml/2006/main">
  <p:cSld name="page46">
    <p:spTree>
      <p:nvGrpSpPr>
        <p:cNvPr id="1" name=""/>
        <p:cNvGrpSpPr/>
        <p:nvPr/>
      </p:nvGrpSpPr>
      <p:grpSpPr>
        <a:xfrm>
          <a:off x="0" y="0"/>
          <a:ext cx="0" cy="0"/>
          <a:chOff x="0" y="0"/>
          <a:chExt cx="0" cy="0"/>
        </a:xfrm>
      </p:grpSpPr>
      <p:sp>
        <p:nvSpPr>
          <p:cNvPr id="158" name="Slide Number Placeholder 3">
            <a:extLst>
              <a:ext uri="{FF2B5EF4-FFF2-40B4-BE49-F238E27FC236}">
                <a16:creationId xmlns:a16="http://schemas.microsoft.com/office/drawing/2014/main" id="{2A9FDB5A-161A-465C-9A4E-A493D333905A}"/>
              </a:ext>
            </a:extLst>
          </p:cNvPr>
          <p:cNvSpPr>
            <a:spLocks noGrp="1"/>
          </p:cNvSpPr>
          <p:nvPr>
            <p:ph type="sldNum" sz="quarter" idx="12"/>
          </p:nvPr>
        </p:nvSpPr>
        <p:spPr/>
        <p:txBody>
          <a:bodyPr/>
          <a:lstStyle/>
          <a:p>
            <a:pPr lvl="0"/>
            <a:fld id="{8DA38D1C-124C-4180-98DC-4C137D18F508}" type="slidenum">
              <a:rPr lang="en-US" smtClean="0"/>
              <a:t>46</a:t>
            </a:fld>
            <a:endParaRPr lang="en-US"/>
          </a:p>
        </p:txBody>
      </p:sp>
      <p:sp>
        <p:nvSpPr>
          <p:cNvPr id="2" name="Title 1">
            <a:extLst>
              <a:ext uri="{FF2B5EF4-FFF2-40B4-BE49-F238E27FC236}">
                <a16:creationId xmlns:a16="http://schemas.microsoft.com/office/drawing/2014/main" id="{D6ADD9EB-209B-441E-81BD-3B31899DEF3B}"/>
              </a:ext>
            </a:extLst>
          </p:cNvPr>
          <p:cNvSpPr txBox="1">
            <a:spLocks noGrp="1"/>
          </p:cNvSpPr>
          <p:nvPr>
            <p:ph type="title" idx="4294967295"/>
          </p:nvPr>
        </p:nvSpPr>
        <p:spPr>
          <a:xfrm>
            <a:off x="76320" y="380520"/>
            <a:ext cx="8991360" cy="762120"/>
          </a:xfrm>
        </p:spPr>
        <p:txBody>
          <a:bodyPr wrap="square" lIns="90360" tIns="44280" rIns="90360" bIns="44280">
            <a:noAutofit/>
          </a:bodyPr>
          <a:lstStyle/>
          <a:p>
            <a:pPr lvl="0"/>
            <a:r>
              <a:rPr lang="en-US"/>
              <a:t>Electronegativity</a:t>
            </a:r>
          </a:p>
        </p:txBody>
      </p:sp>
      <p:grpSp>
        <p:nvGrpSpPr>
          <p:cNvPr id="3" name="Group 2">
            <a:extLst>
              <a:ext uri="{FF2B5EF4-FFF2-40B4-BE49-F238E27FC236}">
                <a16:creationId xmlns:a16="http://schemas.microsoft.com/office/drawing/2014/main" id="{8DE3D687-5AEC-430C-BA67-FE42C0F11EF0}"/>
              </a:ext>
            </a:extLst>
          </p:cNvPr>
          <p:cNvGrpSpPr/>
          <p:nvPr/>
        </p:nvGrpSpPr>
        <p:grpSpPr>
          <a:xfrm>
            <a:off x="136800" y="1530360"/>
            <a:ext cx="8848440" cy="3720959"/>
            <a:chOff x="136800" y="1530360"/>
            <a:chExt cx="8848440" cy="3720959"/>
          </a:xfrm>
        </p:grpSpPr>
        <p:sp>
          <p:nvSpPr>
            <p:cNvPr id="4" name="Freeform: Shape 3">
              <a:extLst>
                <a:ext uri="{FF2B5EF4-FFF2-40B4-BE49-F238E27FC236}">
                  <a16:creationId xmlns:a16="http://schemas.microsoft.com/office/drawing/2014/main" id="{DE8A9BEE-531E-4220-B305-7CCC4E527809}"/>
                </a:ext>
              </a:extLst>
            </p:cNvPr>
            <p:cNvSpPr/>
            <p:nvPr/>
          </p:nvSpPr>
          <p:spPr>
            <a:xfrm>
              <a:off x="158760" y="473075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 name="Freeform: Shape 4">
              <a:extLst>
                <a:ext uri="{FF2B5EF4-FFF2-40B4-BE49-F238E27FC236}">
                  <a16:creationId xmlns:a16="http://schemas.microsoft.com/office/drawing/2014/main" id="{E80AE20F-590D-4C38-A265-3660513850A4}"/>
                </a:ext>
              </a:extLst>
            </p:cNvPr>
            <p:cNvSpPr/>
            <p:nvPr/>
          </p:nvSpPr>
          <p:spPr>
            <a:xfrm>
              <a:off x="649440" y="4730759"/>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24327D4A-9C2A-423B-8131-F5DC5B5F61ED}"/>
                </a:ext>
              </a:extLst>
            </p:cNvPr>
            <p:cNvSpPr/>
            <p:nvPr/>
          </p:nvSpPr>
          <p:spPr>
            <a:xfrm>
              <a:off x="1141560" y="473075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Freeform: Shape 6">
              <a:extLst>
                <a:ext uri="{FF2B5EF4-FFF2-40B4-BE49-F238E27FC236}">
                  <a16:creationId xmlns:a16="http://schemas.microsoft.com/office/drawing/2014/main" id="{F7E94940-053E-4A3C-B284-DBB073F235ED}"/>
                </a:ext>
              </a:extLst>
            </p:cNvPr>
            <p:cNvSpPr/>
            <p:nvPr/>
          </p:nvSpPr>
          <p:spPr>
            <a:xfrm>
              <a:off x="15876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 name="Freeform: Shape 7">
              <a:extLst>
                <a:ext uri="{FF2B5EF4-FFF2-40B4-BE49-F238E27FC236}">
                  <a16:creationId xmlns:a16="http://schemas.microsoft.com/office/drawing/2014/main" id="{FE22A797-4D89-4892-B826-765E4A65031E}"/>
                </a:ext>
              </a:extLst>
            </p:cNvPr>
            <p:cNvSpPr/>
            <p:nvPr/>
          </p:nvSpPr>
          <p:spPr>
            <a:xfrm>
              <a:off x="2122560" y="4197240"/>
              <a:ext cx="4795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9" name="Freeform: Shape 8">
              <a:extLst>
                <a:ext uri="{FF2B5EF4-FFF2-40B4-BE49-F238E27FC236}">
                  <a16:creationId xmlns:a16="http://schemas.microsoft.com/office/drawing/2014/main" id="{605AD52B-393D-44FE-BFEE-9DCF7961DF09}"/>
                </a:ext>
              </a:extLst>
            </p:cNvPr>
            <p:cNvSpPr/>
            <p:nvPr/>
          </p:nvSpPr>
          <p:spPr>
            <a:xfrm>
              <a:off x="649440" y="4197240"/>
              <a:ext cx="47916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Freeform: Shape 9">
              <a:extLst>
                <a:ext uri="{FF2B5EF4-FFF2-40B4-BE49-F238E27FC236}">
                  <a16:creationId xmlns:a16="http://schemas.microsoft.com/office/drawing/2014/main" id="{B21816EC-B676-45E3-B8BC-29EFCD65BED2}"/>
                </a:ext>
              </a:extLst>
            </p:cNvPr>
            <p:cNvSpPr/>
            <p:nvPr/>
          </p:nvSpPr>
          <p:spPr>
            <a:xfrm>
              <a:off x="1631880" y="4197240"/>
              <a:ext cx="47808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1" name="Freeform: Shape 10">
              <a:extLst>
                <a:ext uri="{FF2B5EF4-FFF2-40B4-BE49-F238E27FC236}">
                  <a16:creationId xmlns:a16="http://schemas.microsoft.com/office/drawing/2014/main" id="{C1322808-AAE1-4914-9944-0C6BE7BB77A6}"/>
                </a:ext>
              </a:extLst>
            </p:cNvPr>
            <p:cNvSpPr/>
            <p:nvPr/>
          </p:nvSpPr>
          <p:spPr>
            <a:xfrm>
              <a:off x="114156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2" name="Freeform: Shape 11">
              <a:extLst>
                <a:ext uri="{FF2B5EF4-FFF2-40B4-BE49-F238E27FC236}">
                  <a16:creationId xmlns:a16="http://schemas.microsoft.com/office/drawing/2014/main" id="{B2ABB0C0-F363-43D9-9612-555D7401C759}"/>
                </a:ext>
              </a:extLst>
            </p:cNvPr>
            <p:cNvSpPr/>
            <p:nvPr/>
          </p:nvSpPr>
          <p:spPr>
            <a:xfrm>
              <a:off x="261468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3" name="Freeform: Shape 12">
              <a:extLst>
                <a:ext uri="{FF2B5EF4-FFF2-40B4-BE49-F238E27FC236}">
                  <a16:creationId xmlns:a16="http://schemas.microsoft.com/office/drawing/2014/main" id="{75A44716-9A0C-4332-AC6E-7419FE3B3051}"/>
                </a:ext>
              </a:extLst>
            </p:cNvPr>
            <p:cNvSpPr/>
            <p:nvPr/>
          </p:nvSpPr>
          <p:spPr>
            <a:xfrm>
              <a:off x="3105000" y="4197240"/>
              <a:ext cx="47808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4" name="Freeform: Shape 13">
              <a:extLst>
                <a:ext uri="{FF2B5EF4-FFF2-40B4-BE49-F238E27FC236}">
                  <a16:creationId xmlns:a16="http://schemas.microsoft.com/office/drawing/2014/main" id="{1463E413-3A61-4FF3-89F8-4E85A79204E1}"/>
                </a:ext>
              </a:extLst>
            </p:cNvPr>
            <p:cNvSpPr/>
            <p:nvPr/>
          </p:nvSpPr>
          <p:spPr>
            <a:xfrm>
              <a:off x="3595680" y="4197240"/>
              <a:ext cx="4795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5" name="Freeform: Shape 14">
              <a:extLst>
                <a:ext uri="{FF2B5EF4-FFF2-40B4-BE49-F238E27FC236}">
                  <a16:creationId xmlns:a16="http://schemas.microsoft.com/office/drawing/2014/main" id="{EF11662A-3CC6-4379-BC92-73E17B851A19}"/>
                </a:ext>
              </a:extLst>
            </p:cNvPr>
            <p:cNvSpPr/>
            <p:nvPr/>
          </p:nvSpPr>
          <p:spPr>
            <a:xfrm>
              <a:off x="408780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6" name="Freeform: Shape 15">
              <a:extLst>
                <a:ext uri="{FF2B5EF4-FFF2-40B4-BE49-F238E27FC236}">
                  <a16:creationId xmlns:a16="http://schemas.microsoft.com/office/drawing/2014/main" id="{A452A2DD-BF60-47AE-ACD5-50C8A80525F0}"/>
                </a:ext>
              </a:extLst>
            </p:cNvPr>
            <p:cNvSpPr/>
            <p:nvPr/>
          </p:nvSpPr>
          <p:spPr>
            <a:xfrm>
              <a:off x="4578479"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7" name="Freeform: Shape 16">
              <a:extLst>
                <a:ext uri="{FF2B5EF4-FFF2-40B4-BE49-F238E27FC236}">
                  <a16:creationId xmlns:a16="http://schemas.microsoft.com/office/drawing/2014/main" id="{0B3B90E6-8B29-497E-89AE-7595A87622D3}"/>
                </a:ext>
              </a:extLst>
            </p:cNvPr>
            <p:cNvSpPr/>
            <p:nvPr/>
          </p:nvSpPr>
          <p:spPr>
            <a:xfrm>
              <a:off x="5068800" y="4197240"/>
              <a:ext cx="4795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8" name="Freeform: Shape 17">
              <a:extLst>
                <a:ext uri="{FF2B5EF4-FFF2-40B4-BE49-F238E27FC236}">
                  <a16:creationId xmlns:a16="http://schemas.microsoft.com/office/drawing/2014/main" id="{6F0596D3-A777-4627-A334-8DE546FE47AA}"/>
                </a:ext>
              </a:extLst>
            </p:cNvPr>
            <p:cNvSpPr/>
            <p:nvPr/>
          </p:nvSpPr>
          <p:spPr>
            <a:xfrm>
              <a:off x="5560920" y="4197240"/>
              <a:ext cx="47808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9" name="Freeform: Shape 18">
              <a:extLst>
                <a:ext uri="{FF2B5EF4-FFF2-40B4-BE49-F238E27FC236}">
                  <a16:creationId xmlns:a16="http://schemas.microsoft.com/office/drawing/2014/main" id="{1D974C19-396D-46A0-B520-5DAB8B8378DD}"/>
                </a:ext>
              </a:extLst>
            </p:cNvPr>
            <p:cNvSpPr/>
            <p:nvPr/>
          </p:nvSpPr>
          <p:spPr>
            <a:xfrm>
              <a:off x="605160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0" name="Freeform: Shape 19">
              <a:extLst>
                <a:ext uri="{FF2B5EF4-FFF2-40B4-BE49-F238E27FC236}">
                  <a16:creationId xmlns:a16="http://schemas.microsoft.com/office/drawing/2014/main" id="{57F7B8ED-6F5A-4F45-9004-F9826452586D}"/>
                </a:ext>
              </a:extLst>
            </p:cNvPr>
            <p:cNvSpPr/>
            <p:nvPr/>
          </p:nvSpPr>
          <p:spPr>
            <a:xfrm>
              <a:off x="6541920" y="4197240"/>
              <a:ext cx="4795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1" name="Freeform: Shape 20">
              <a:extLst>
                <a:ext uri="{FF2B5EF4-FFF2-40B4-BE49-F238E27FC236}">
                  <a16:creationId xmlns:a16="http://schemas.microsoft.com/office/drawing/2014/main" id="{341DF3BB-635B-4F32-81EE-A2D7E73D1E92}"/>
                </a:ext>
              </a:extLst>
            </p:cNvPr>
            <p:cNvSpPr/>
            <p:nvPr/>
          </p:nvSpPr>
          <p:spPr>
            <a:xfrm>
              <a:off x="7034040" y="4197240"/>
              <a:ext cx="47808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2" name="Freeform: Shape 21">
              <a:extLst>
                <a:ext uri="{FF2B5EF4-FFF2-40B4-BE49-F238E27FC236}">
                  <a16:creationId xmlns:a16="http://schemas.microsoft.com/office/drawing/2014/main" id="{B83308FD-7DC5-46D2-A434-076E1BF9DE4D}"/>
                </a:ext>
              </a:extLst>
            </p:cNvPr>
            <p:cNvSpPr/>
            <p:nvPr/>
          </p:nvSpPr>
          <p:spPr>
            <a:xfrm>
              <a:off x="7524719"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3" name="Freeform: Shape 22">
              <a:extLst>
                <a:ext uri="{FF2B5EF4-FFF2-40B4-BE49-F238E27FC236}">
                  <a16:creationId xmlns:a16="http://schemas.microsoft.com/office/drawing/2014/main" id="{07293AC9-004E-4D6A-A17F-0AEE79EE57DC}"/>
                </a:ext>
              </a:extLst>
            </p:cNvPr>
            <p:cNvSpPr/>
            <p:nvPr/>
          </p:nvSpPr>
          <p:spPr>
            <a:xfrm>
              <a:off x="8015399" y="4197240"/>
              <a:ext cx="47916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4" name="Freeform: Shape 23">
              <a:extLst>
                <a:ext uri="{FF2B5EF4-FFF2-40B4-BE49-F238E27FC236}">
                  <a16:creationId xmlns:a16="http://schemas.microsoft.com/office/drawing/2014/main" id="{C8BACC39-720A-4AFE-AAD4-112CEB87A7BA}"/>
                </a:ext>
              </a:extLst>
            </p:cNvPr>
            <p:cNvSpPr/>
            <p:nvPr/>
          </p:nvSpPr>
          <p:spPr>
            <a:xfrm>
              <a:off x="8507520" y="41972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5" name="Freeform: Shape 24">
              <a:extLst>
                <a:ext uri="{FF2B5EF4-FFF2-40B4-BE49-F238E27FC236}">
                  <a16:creationId xmlns:a16="http://schemas.microsoft.com/office/drawing/2014/main" id="{8EB4D826-26EF-40BD-AA0F-8941A96C6A9A}"/>
                </a:ext>
              </a:extLst>
            </p:cNvPr>
            <p:cNvSpPr/>
            <p:nvPr/>
          </p:nvSpPr>
          <p:spPr>
            <a:xfrm>
              <a:off x="15876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6" name="Freeform: Shape 25">
              <a:extLst>
                <a:ext uri="{FF2B5EF4-FFF2-40B4-BE49-F238E27FC236}">
                  <a16:creationId xmlns:a16="http://schemas.microsoft.com/office/drawing/2014/main" id="{22F5DBA1-4EA4-4345-B8EF-D3FCB0065363}"/>
                </a:ext>
              </a:extLst>
            </p:cNvPr>
            <p:cNvSpPr/>
            <p:nvPr/>
          </p:nvSpPr>
          <p:spPr>
            <a:xfrm>
              <a:off x="2122560" y="3664079"/>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7" name="Freeform: Shape 26">
              <a:extLst>
                <a:ext uri="{FF2B5EF4-FFF2-40B4-BE49-F238E27FC236}">
                  <a16:creationId xmlns:a16="http://schemas.microsoft.com/office/drawing/2014/main" id="{16E3A4B3-5903-4537-9444-DEEB5FB00959}"/>
                </a:ext>
              </a:extLst>
            </p:cNvPr>
            <p:cNvSpPr/>
            <p:nvPr/>
          </p:nvSpPr>
          <p:spPr>
            <a:xfrm>
              <a:off x="649440" y="3664079"/>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8" name="Freeform: Shape 27">
              <a:extLst>
                <a:ext uri="{FF2B5EF4-FFF2-40B4-BE49-F238E27FC236}">
                  <a16:creationId xmlns:a16="http://schemas.microsoft.com/office/drawing/2014/main" id="{A38D7DB2-CE0E-43F2-9F27-223C71A023DD}"/>
                </a:ext>
              </a:extLst>
            </p:cNvPr>
            <p:cNvSpPr/>
            <p:nvPr/>
          </p:nvSpPr>
          <p:spPr>
            <a:xfrm>
              <a:off x="1631880" y="3664079"/>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9" name="Freeform: Shape 28">
              <a:extLst>
                <a:ext uri="{FF2B5EF4-FFF2-40B4-BE49-F238E27FC236}">
                  <a16:creationId xmlns:a16="http://schemas.microsoft.com/office/drawing/2014/main" id="{C89370AA-8750-48DE-BD56-F1D2FFCD4056}"/>
                </a:ext>
              </a:extLst>
            </p:cNvPr>
            <p:cNvSpPr/>
            <p:nvPr/>
          </p:nvSpPr>
          <p:spPr>
            <a:xfrm>
              <a:off x="114156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0" name="Freeform: Shape 29">
              <a:extLst>
                <a:ext uri="{FF2B5EF4-FFF2-40B4-BE49-F238E27FC236}">
                  <a16:creationId xmlns:a16="http://schemas.microsoft.com/office/drawing/2014/main" id="{B032E91B-1BD7-42B2-B6F1-6E650D2DF0A6}"/>
                </a:ext>
              </a:extLst>
            </p:cNvPr>
            <p:cNvSpPr/>
            <p:nvPr/>
          </p:nvSpPr>
          <p:spPr>
            <a:xfrm>
              <a:off x="261468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1" name="Freeform: Shape 30">
              <a:extLst>
                <a:ext uri="{FF2B5EF4-FFF2-40B4-BE49-F238E27FC236}">
                  <a16:creationId xmlns:a16="http://schemas.microsoft.com/office/drawing/2014/main" id="{535CBFD5-6834-41F1-9715-62C5DD1DBF3D}"/>
                </a:ext>
              </a:extLst>
            </p:cNvPr>
            <p:cNvSpPr/>
            <p:nvPr/>
          </p:nvSpPr>
          <p:spPr>
            <a:xfrm>
              <a:off x="3105000" y="3664079"/>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7FC84198-4ACE-4169-853F-FEA5D5FA8B18}"/>
                </a:ext>
              </a:extLst>
            </p:cNvPr>
            <p:cNvSpPr/>
            <p:nvPr/>
          </p:nvSpPr>
          <p:spPr>
            <a:xfrm>
              <a:off x="3595680" y="3664079"/>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3" name="Freeform: Shape 32">
              <a:extLst>
                <a:ext uri="{FF2B5EF4-FFF2-40B4-BE49-F238E27FC236}">
                  <a16:creationId xmlns:a16="http://schemas.microsoft.com/office/drawing/2014/main" id="{1768A639-CCC1-4CA6-B49C-35393134DDF4}"/>
                </a:ext>
              </a:extLst>
            </p:cNvPr>
            <p:cNvSpPr/>
            <p:nvPr/>
          </p:nvSpPr>
          <p:spPr>
            <a:xfrm>
              <a:off x="408780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ADB7F25B-0BFD-40BF-AEE4-BFECF7FD551F}"/>
                </a:ext>
              </a:extLst>
            </p:cNvPr>
            <p:cNvSpPr/>
            <p:nvPr/>
          </p:nvSpPr>
          <p:spPr>
            <a:xfrm>
              <a:off x="4578479"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5" name="Freeform: Shape 34">
              <a:extLst>
                <a:ext uri="{FF2B5EF4-FFF2-40B4-BE49-F238E27FC236}">
                  <a16:creationId xmlns:a16="http://schemas.microsoft.com/office/drawing/2014/main" id="{A0EF4E26-49D1-4216-A0CB-75C417F98B60}"/>
                </a:ext>
              </a:extLst>
            </p:cNvPr>
            <p:cNvSpPr/>
            <p:nvPr/>
          </p:nvSpPr>
          <p:spPr>
            <a:xfrm>
              <a:off x="5068800" y="3664079"/>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6" name="Freeform: Shape 35">
              <a:extLst>
                <a:ext uri="{FF2B5EF4-FFF2-40B4-BE49-F238E27FC236}">
                  <a16:creationId xmlns:a16="http://schemas.microsoft.com/office/drawing/2014/main" id="{11FA3F33-8F9E-48F5-9D6B-849A8C786C9F}"/>
                </a:ext>
              </a:extLst>
            </p:cNvPr>
            <p:cNvSpPr/>
            <p:nvPr/>
          </p:nvSpPr>
          <p:spPr>
            <a:xfrm>
              <a:off x="5560920" y="3664079"/>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7" name="Freeform: Shape 36">
              <a:extLst>
                <a:ext uri="{FF2B5EF4-FFF2-40B4-BE49-F238E27FC236}">
                  <a16:creationId xmlns:a16="http://schemas.microsoft.com/office/drawing/2014/main" id="{3E9F0DEA-603E-4858-8982-B282B86AC120}"/>
                </a:ext>
              </a:extLst>
            </p:cNvPr>
            <p:cNvSpPr/>
            <p:nvPr/>
          </p:nvSpPr>
          <p:spPr>
            <a:xfrm>
              <a:off x="605160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8" name="Freeform: Shape 37">
              <a:extLst>
                <a:ext uri="{FF2B5EF4-FFF2-40B4-BE49-F238E27FC236}">
                  <a16:creationId xmlns:a16="http://schemas.microsoft.com/office/drawing/2014/main" id="{90B7B530-5A37-4F69-B6C4-8C73F022AD5E}"/>
                </a:ext>
              </a:extLst>
            </p:cNvPr>
            <p:cNvSpPr/>
            <p:nvPr/>
          </p:nvSpPr>
          <p:spPr>
            <a:xfrm>
              <a:off x="6541920" y="3664079"/>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9" name="Freeform: Shape 38">
              <a:extLst>
                <a:ext uri="{FF2B5EF4-FFF2-40B4-BE49-F238E27FC236}">
                  <a16:creationId xmlns:a16="http://schemas.microsoft.com/office/drawing/2014/main" id="{C2FE8E60-EB72-484D-8353-A5857070D92B}"/>
                </a:ext>
              </a:extLst>
            </p:cNvPr>
            <p:cNvSpPr/>
            <p:nvPr/>
          </p:nvSpPr>
          <p:spPr>
            <a:xfrm>
              <a:off x="7034040" y="3664079"/>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0" name="Freeform: Shape 39">
              <a:extLst>
                <a:ext uri="{FF2B5EF4-FFF2-40B4-BE49-F238E27FC236}">
                  <a16:creationId xmlns:a16="http://schemas.microsoft.com/office/drawing/2014/main" id="{5B8D5BE2-E669-4487-B265-DAE5DAA8A212}"/>
                </a:ext>
              </a:extLst>
            </p:cNvPr>
            <p:cNvSpPr/>
            <p:nvPr/>
          </p:nvSpPr>
          <p:spPr>
            <a:xfrm>
              <a:off x="7524719"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1" name="Freeform: Shape 40">
              <a:extLst>
                <a:ext uri="{FF2B5EF4-FFF2-40B4-BE49-F238E27FC236}">
                  <a16:creationId xmlns:a16="http://schemas.microsoft.com/office/drawing/2014/main" id="{72B224CA-4629-4CD4-B0CD-3EC6A110669A}"/>
                </a:ext>
              </a:extLst>
            </p:cNvPr>
            <p:cNvSpPr/>
            <p:nvPr/>
          </p:nvSpPr>
          <p:spPr>
            <a:xfrm>
              <a:off x="8015399" y="3664079"/>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2" name="Freeform: Shape 41">
              <a:extLst>
                <a:ext uri="{FF2B5EF4-FFF2-40B4-BE49-F238E27FC236}">
                  <a16:creationId xmlns:a16="http://schemas.microsoft.com/office/drawing/2014/main" id="{C68EC39C-EFEC-4A9B-B4B0-077E918B8D44}"/>
                </a:ext>
              </a:extLst>
            </p:cNvPr>
            <p:cNvSpPr/>
            <p:nvPr/>
          </p:nvSpPr>
          <p:spPr>
            <a:xfrm>
              <a:off x="8507520" y="3664079"/>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3" name="Freeform: Shape 42">
              <a:extLst>
                <a:ext uri="{FF2B5EF4-FFF2-40B4-BE49-F238E27FC236}">
                  <a16:creationId xmlns:a16="http://schemas.microsoft.com/office/drawing/2014/main" id="{BA32EEF6-95D5-4843-BE6E-699F931ED533}"/>
                </a:ext>
              </a:extLst>
            </p:cNvPr>
            <p:cNvSpPr/>
            <p:nvPr/>
          </p:nvSpPr>
          <p:spPr>
            <a:xfrm>
              <a:off x="15876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4" name="Freeform: Shape 43">
              <a:extLst>
                <a:ext uri="{FF2B5EF4-FFF2-40B4-BE49-F238E27FC236}">
                  <a16:creationId xmlns:a16="http://schemas.microsoft.com/office/drawing/2014/main" id="{50771A99-955C-4D10-873E-8AA30F6372BF}"/>
                </a:ext>
              </a:extLst>
            </p:cNvPr>
            <p:cNvSpPr/>
            <p:nvPr/>
          </p:nvSpPr>
          <p:spPr>
            <a:xfrm>
              <a:off x="2122560" y="3130560"/>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5" name="Freeform: Shape 44">
              <a:extLst>
                <a:ext uri="{FF2B5EF4-FFF2-40B4-BE49-F238E27FC236}">
                  <a16:creationId xmlns:a16="http://schemas.microsoft.com/office/drawing/2014/main" id="{24A4E68E-B46B-47AC-95EB-452818EB17F3}"/>
                </a:ext>
              </a:extLst>
            </p:cNvPr>
            <p:cNvSpPr/>
            <p:nvPr/>
          </p:nvSpPr>
          <p:spPr>
            <a:xfrm>
              <a:off x="649440" y="3130560"/>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6" name="Freeform: Shape 45">
              <a:extLst>
                <a:ext uri="{FF2B5EF4-FFF2-40B4-BE49-F238E27FC236}">
                  <a16:creationId xmlns:a16="http://schemas.microsoft.com/office/drawing/2014/main" id="{A4C6CE74-190C-44A5-B682-61E630A4201A}"/>
                </a:ext>
              </a:extLst>
            </p:cNvPr>
            <p:cNvSpPr/>
            <p:nvPr/>
          </p:nvSpPr>
          <p:spPr>
            <a:xfrm>
              <a:off x="1631880" y="3130560"/>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7" name="Freeform: Shape 46">
              <a:extLst>
                <a:ext uri="{FF2B5EF4-FFF2-40B4-BE49-F238E27FC236}">
                  <a16:creationId xmlns:a16="http://schemas.microsoft.com/office/drawing/2014/main" id="{C9ECC770-7217-4922-BD67-DDF51886BE70}"/>
                </a:ext>
              </a:extLst>
            </p:cNvPr>
            <p:cNvSpPr/>
            <p:nvPr/>
          </p:nvSpPr>
          <p:spPr>
            <a:xfrm>
              <a:off x="114156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8" name="Freeform: Shape 47">
              <a:extLst>
                <a:ext uri="{FF2B5EF4-FFF2-40B4-BE49-F238E27FC236}">
                  <a16:creationId xmlns:a16="http://schemas.microsoft.com/office/drawing/2014/main" id="{30066779-6A67-4963-9B46-EC1F7663E273}"/>
                </a:ext>
              </a:extLst>
            </p:cNvPr>
            <p:cNvSpPr/>
            <p:nvPr/>
          </p:nvSpPr>
          <p:spPr>
            <a:xfrm>
              <a:off x="261468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9" name="Freeform: Shape 48">
              <a:extLst>
                <a:ext uri="{FF2B5EF4-FFF2-40B4-BE49-F238E27FC236}">
                  <a16:creationId xmlns:a16="http://schemas.microsoft.com/office/drawing/2014/main" id="{9D4660E7-C91B-45CB-8FEF-CDFFEFB1A6C6}"/>
                </a:ext>
              </a:extLst>
            </p:cNvPr>
            <p:cNvSpPr/>
            <p:nvPr/>
          </p:nvSpPr>
          <p:spPr>
            <a:xfrm>
              <a:off x="3105000" y="3130560"/>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0" name="Freeform: Shape 49">
              <a:extLst>
                <a:ext uri="{FF2B5EF4-FFF2-40B4-BE49-F238E27FC236}">
                  <a16:creationId xmlns:a16="http://schemas.microsoft.com/office/drawing/2014/main" id="{93AD6F9F-0919-4D54-9184-62B0BCABC311}"/>
                </a:ext>
              </a:extLst>
            </p:cNvPr>
            <p:cNvSpPr/>
            <p:nvPr/>
          </p:nvSpPr>
          <p:spPr>
            <a:xfrm>
              <a:off x="3595680" y="3130560"/>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1" name="Freeform: Shape 50">
              <a:extLst>
                <a:ext uri="{FF2B5EF4-FFF2-40B4-BE49-F238E27FC236}">
                  <a16:creationId xmlns:a16="http://schemas.microsoft.com/office/drawing/2014/main" id="{4602C272-8165-47C3-B38D-6667AB067EE2}"/>
                </a:ext>
              </a:extLst>
            </p:cNvPr>
            <p:cNvSpPr/>
            <p:nvPr/>
          </p:nvSpPr>
          <p:spPr>
            <a:xfrm>
              <a:off x="408780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2" name="Freeform: Shape 51">
              <a:extLst>
                <a:ext uri="{FF2B5EF4-FFF2-40B4-BE49-F238E27FC236}">
                  <a16:creationId xmlns:a16="http://schemas.microsoft.com/office/drawing/2014/main" id="{67722154-7805-41CE-80D8-C302EF175EB5}"/>
                </a:ext>
              </a:extLst>
            </p:cNvPr>
            <p:cNvSpPr/>
            <p:nvPr/>
          </p:nvSpPr>
          <p:spPr>
            <a:xfrm>
              <a:off x="4578479"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3" name="Freeform: Shape 52">
              <a:extLst>
                <a:ext uri="{FF2B5EF4-FFF2-40B4-BE49-F238E27FC236}">
                  <a16:creationId xmlns:a16="http://schemas.microsoft.com/office/drawing/2014/main" id="{343A7C68-7029-4F37-BA71-3D0A1AE09502}"/>
                </a:ext>
              </a:extLst>
            </p:cNvPr>
            <p:cNvSpPr/>
            <p:nvPr/>
          </p:nvSpPr>
          <p:spPr>
            <a:xfrm>
              <a:off x="5068800" y="3130560"/>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4" name="Freeform: Shape 53">
              <a:extLst>
                <a:ext uri="{FF2B5EF4-FFF2-40B4-BE49-F238E27FC236}">
                  <a16:creationId xmlns:a16="http://schemas.microsoft.com/office/drawing/2014/main" id="{2769D907-9BED-4D28-AC31-0683CE9BFE62}"/>
                </a:ext>
              </a:extLst>
            </p:cNvPr>
            <p:cNvSpPr/>
            <p:nvPr/>
          </p:nvSpPr>
          <p:spPr>
            <a:xfrm>
              <a:off x="5560920" y="3130560"/>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5" name="Freeform: Shape 54">
              <a:extLst>
                <a:ext uri="{FF2B5EF4-FFF2-40B4-BE49-F238E27FC236}">
                  <a16:creationId xmlns:a16="http://schemas.microsoft.com/office/drawing/2014/main" id="{74F7B800-CD32-47FD-9707-97A655BC121D}"/>
                </a:ext>
              </a:extLst>
            </p:cNvPr>
            <p:cNvSpPr/>
            <p:nvPr/>
          </p:nvSpPr>
          <p:spPr>
            <a:xfrm>
              <a:off x="605160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6" name="Freeform: Shape 55">
              <a:extLst>
                <a:ext uri="{FF2B5EF4-FFF2-40B4-BE49-F238E27FC236}">
                  <a16:creationId xmlns:a16="http://schemas.microsoft.com/office/drawing/2014/main" id="{92E42671-AB96-4064-BCD5-5B7B2BF4EA7E}"/>
                </a:ext>
              </a:extLst>
            </p:cNvPr>
            <p:cNvSpPr/>
            <p:nvPr/>
          </p:nvSpPr>
          <p:spPr>
            <a:xfrm>
              <a:off x="6541920" y="3130560"/>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7" name="Freeform: Shape 56">
              <a:extLst>
                <a:ext uri="{FF2B5EF4-FFF2-40B4-BE49-F238E27FC236}">
                  <a16:creationId xmlns:a16="http://schemas.microsoft.com/office/drawing/2014/main" id="{43BF6668-98BA-4024-9340-A064757EE422}"/>
                </a:ext>
              </a:extLst>
            </p:cNvPr>
            <p:cNvSpPr/>
            <p:nvPr/>
          </p:nvSpPr>
          <p:spPr>
            <a:xfrm>
              <a:off x="7034040" y="3130560"/>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8" name="Freeform: Shape 57">
              <a:extLst>
                <a:ext uri="{FF2B5EF4-FFF2-40B4-BE49-F238E27FC236}">
                  <a16:creationId xmlns:a16="http://schemas.microsoft.com/office/drawing/2014/main" id="{26C5380A-79FA-4038-A8FC-6553436D164D}"/>
                </a:ext>
              </a:extLst>
            </p:cNvPr>
            <p:cNvSpPr/>
            <p:nvPr/>
          </p:nvSpPr>
          <p:spPr>
            <a:xfrm>
              <a:off x="7524719"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9" name="Freeform: Shape 58">
              <a:extLst>
                <a:ext uri="{FF2B5EF4-FFF2-40B4-BE49-F238E27FC236}">
                  <a16:creationId xmlns:a16="http://schemas.microsoft.com/office/drawing/2014/main" id="{C56BEDD4-E7A9-4BAA-8C76-A27D48931DD7}"/>
                </a:ext>
              </a:extLst>
            </p:cNvPr>
            <p:cNvSpPr/>
            <p:nvPr/>
          </p:nvSpPr>
          <p:spPr>
            <a:xfrm>
              <a:off x="8015399" y="3130560"/>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0" name="Freeform: Shape 59">
              <a:extLst>
                <a:ext uri="{FF2B5EF4-FFF2-40B4-BE49-F238E27FC236}">
                  <a16:creationId xmlns:a16="http://schemas.microsoft.com/office/drawing/2014/main" id="{816CFC22-DE4D-4ACE-833C-18F332B43BBD}"/>
                </a:ext>
              </a:extLst>
            </p:cNvPr>
            <p:cNvSpPr/>
            <p:nvPr/>
          </p:nvSpPr>
          <p:spPr>
            <a:xfrm>
              <a:off x="8507520" y="31305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1" name="Freeform: Shape 60">
              <a:extLst>
                <a:ext uri="{FF2B5EF4-FFF2-40B4-BE49-F238E27FC236}">
                  <a16:creationId xmlns:a16="http://schemas.microsoft.com/office/drawing/2014/main" id="{B41AADE4-9B72-4D58-8651-7F2F6EA58C32}"/>
                </a:ext>
              </a:extLst>
            </p:cNvPr>
            <p:cNvSpPr/>
            <p:nvPr/>
          </p:nvSpPr>
          <p:spPr>
            <a:xfrm>
              <a:off x="158760" y="25970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2" name="Freeform: Shape 61">
              <a:extLst>
                <a:ext uri="{FF2B5EF4-FFF2-40B4-BE49-F238E27FC236}">
                  <a16:creationId xmlns:a16="http://schemas.microsoft.com/office/drawing/2014/main" id="{0863A416-9710-4D0E-BC97-5D700DA2D75B}"/>
                </a:ext>
              </a:extLst>
            </p:cNvPr>
            <p:cNvSpPr/>
            <p:nvPr/>
          </p:nvSpPr>
          <p:spPr>
            <a:xfrm>
              <a:off x="649440" y="2597040"/>
              <a:ext cx="47916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3" name="Freeform: Shape 62">
              <a:extLst>
                <a:ext uri="{FF2B5EF4-FFF2-40B4-BE49-F238E27FC236}">
                  <a16:creationId xmlns:a16="http://schemas.microsoft.com/office/drawing/2014/main" id="{118E9E90-B756-47D1-8489-B0E8F4A5F1FD}"/>
                </a:ext>
              </a:extLst>
            </p:cNvPr>
            <p:cNvSpPr/>
            <p:nvPr/>
          </p:nvSpPr>
          <p:spPr>
            <a:xfrm>
              <a:off x="6051600" y="25970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4" name="Freeform: Shape 63">
              <a:extLst>
                <a:ext uri="{FF2B5EF4-FFF2-40B4-BE49-F238E27FC236}">
                  <a16:creationId xmlns:a16="http://schemas.microsoft.com/office/drawing/2014/main" id="{C2BE6987-9216-4712-B41F-218CB442F2C7}"/>
                </a:ext>
              </a:extLst>
            </p:cNvPr>
            <p:cNvSpPr/>
            <p:nvPr/>
          </p:nvSpPr>
          <p:spPr>
            <a:xfrm>
              <a:off x="6541920" y="2597040"/>
              <a:ext cx="4795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5" name="Freeform: Shape 64">
              <a:extLst>
                <a:ext uri="{FF2B5EF4-FFF2-40B4-BE49-F238E27FC236}">
                  <a16:creationId xmlns:a16="http://schemas.microsoft.com/office/drawing/2014/main" id="{FBAD7864-C5BE-4F4C-8F3B-BD9158424D2D}"/>
                </a:ext>
              </a:extLst>
            </p:cNvPr>
            <p:cNvSpPr/>
            <p:nvPr/>
          </p:nvSpPr>
          <p:spPr>
            <a:xfrm>
              <a:off x="7034040" y="2597040"/>
              <a:ext cx="47808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6" name="Freeform: Shape 65">
              <a:extLst>
                <a:ext uri="{FF2B5EF4-FFF2-40B4-BE49-F238E27FC236}">
                  <a16:creationId xmlns:a16="http://schemas.microsoft.com/office/drawing/2014/main" id="{A58EDA4E-E219-4CA5-B158-C0EB55D0B945}"/>
                </a:ext>
              </a:extLst>
            </p:cNvPr>
            <p:cNvSpPr/>
            <p:nvPr/>
          </p:nvSpPr>
          <p:spPr>
            <a:xfrm>
              <a:off x="7524719" y="25970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7" name="Freeform: Shape 66">
              <a:extLst>
                <a:ext uri="{FF2B5EF4-FFF2-40B4-BE49-F238E27FC236}">
                  <a16:creationId xmlns:a16="http://schemas.microsoft.com/office/drawing/2014/main" id="{CD1C4C8B-6735-4B5D-B195-8D87CC10CEA1}"/>
                </a:ext>
              </a:extLst>
            </p:cNvPr>
            <p:cNvSpPr/>
            <p:nvPr/>
          </p:nvSpPr>
          <p:spPr>
            <a:xfrm>
              <a:off x="8015399" y="2597040"/>
              <a:ext cx="47916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8" name="Freeform: Shape 67">
              <a:extLst>
                <a:ext uri="{FF2B5EF4-FFF2-40B4-BE49-F238E27FC236}">
                  <a16:creationId xmlns:a16="http://schemas.microsoft.com/office/drawing/2014/main" id="{8A97D4AC-3AF9-4C5D-B77F-FCC80694183B}"/>
                </a:ext>
              </a:extLst>
            </p:cNvPr>
            <p:cNvSpPr/>
            <p:nvPr/>
          </p:nvSpPr>
          <p:spPr>
            <a:xfrm>
              <a:off x="8507520" y="2597040"/>
              <a:ext cx="477720" cy="5209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9" name="Freeform: Shape 68">
              <a:extLst>
                <a:ext uri="{FF2B5EF4-FFF2-40B4-BE49-F238E27FC236}">
                  <a16:creationId xmlns:a16="http://schemas.microsoft.com/office/drawing/2014/main" id="{AAC1083B-E413-410D-9C32-D70504BC9FAA}"/>
                </a:ext>
              </a:extLst>
            </p:cNvPr>
            <p:cNvSpPr/>
            <p:nvPr/>
          </p:nvSpPr>
          <p:spPr>
            <a:xfrm>
              <a:off x="158760" y="206388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0" name="Freeform: Shape 69">
              <a:extLst>
                <a:ext uri="{FF2B5EF4-FFF2-40B4-BE49-F238E27FC236}">
                  <a16:creationId xmlns:a16="http://schemas.microsoft.com/office/drawing/2014/main" id="{6A0B6106-A138-4E2D-9DA1-DD7031CEEC8E}"/>
                </a:ext>
              </a:extLst>
            </p:cNvPr>
            <p:cNvSpPr/>
            <p:nvPr/>
          </p:nvSpPr>
          <p:spPr>
            <a:xfrm>
              <a:off x="649440" y="2063880"/>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1" name="Freeform: Shape 70">
              <a:extLst>
                <a:ext uri="{FF2B5EF4-FFF2-40B4-BE49-F238E27FC236}">
                  <a16:creationId xmlns:a16="http://schemas.microsoft.com/office/drawing/2014/main" id="{7212E29B-9942-4D7C-8EB5-9B16F7A7CA5B}"/>
                </a:ext>
              </a:extLst>
            </p:cNvPr>
            <p:cNvSpPr/>
            <p:nvPr/>
          </p:nvSpPr>
          <p:spPr>
            <a:xfrm>
              <a:off x="6051600" y="206388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2" name="Freeform: Shape 71">
              <a:extLst>
                <a:ext uri="{FF2B5EF4-FFF2-40B4-BE49-F238E27FC236}">
                  <a16:creationId xmlns:a16="http://schemas.microsoft.com/office/drawing/2014/main" id="{882B2EF1-F3D5-4F33-8D4A-5F3D402EE192}"/>
                </a:ext>
              </a:extLst>
            </p:cNvPr>
            <p:cNvSpPr/>
            <p:nvPr/>
          </p:nvSpPr>
          <p:spPr>
            <a:xfrm>
              <a:off x="6541920" y="2063880"/>
              <a:ext cx="4795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3" name="Freeform: Shape 72">
              <a:extLst>
                <a:ext uri="{FF2B5EF4-FFF2-40B4-BE49-F238E27FC236}">
                  <a16:creationId xmlns:a16="http://schemas.microsoft.com/office/drawing/2014/main" id="{1111E036-FAAA-4701-A8EB-B84F917EEFD3}"/>
                </a:ext>
              </a:extLst>
            </p:cNvPr>
            <p:cNvSpPr/>
            <p:nvPr/>
          </p:nvSpPr>
          <p:spPr>
            <a:xfrm>
              <a:off x="7034040" y="2063880"/>
              <a:ext cx="47808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4" name="Freeform: Shape 73">
              <a:extLst>
                <a:ext uri="{FF2B5EF4-FFF2-40B4-BE49-F238E27FC236}">
                  <a16:creationId xmlns:a16="http://schemas.microsoft.com/office/drawing/2014/main" id="{CE5B22D3-2503-4486-AB74-6C6A056492E8}"/>
                </a:ext>
              </a:extLst>
            </p:cNvPr>
            <p:cNvSpPr/>
            <p:nvPr/>
          </p:nvSpPr>
          <p:spPr>
            <a:xfrm>
              <a:off x="7524719" y="206388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5" name="Freeform: Shape 74">
              <a:extLst>
                <a:ext uri="{FF2B5EF4-FFF2-40B4-BE49-F238E27FC236}">
                  <a16:creationId xmlns:a16="http://schemas.microsoft.com/office/drawing/2014/main" id="{8A56D928-18C9-42A1-B2E0-3A3B8238AF04}"/>
                </a:ext>
              </a:extLst>
            </p:cNvPr>
            <p:cNvSpPr/>
            <p:nvPr/>
          </p:nvSpPr>
          <p:spPr>
            <a:xfrm>
              <a:off x="8015399" y="2063880"/>
              <a:ext cx="47916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6" name="Freeform: Shape 75">
              <a:extLst>
                <a:ext uri="{FF2B5EF4-FFF2-40B4-BE49-F238E27FC236}">
                  <a16:creationId xmlns:a16="http://schemas.microsoft.com/office/drawing/2014/main" id="{9D491D6C-9CCF-47EF-A825-10A1300B9064}"/>
                </a:ext>
              </a:extLst>
            </p:cNvPr>
            <p:cNvSpPr/>
            <p:nvPr/>
          </p:nvSpPr>
          <p:spPr>
            <a:xfrm>
              <a:off x="8507520" y="206388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7" name="Freeform: Shape 76">
              <a:extLst>
                <a:ext uri="{FF2B5EF4-FFF2-40B4-BE49-F238E27FC236}">
                  <a16:creationId xmlns:a16="http://schemas.microsoft.com/office/drawing/2014/main" id="{6CEF622A-C4DD-4E7B-A01D-642629ECB952}"/>
                </a:ext>
              </a:extLst>
            </p:cNvPr>
            <p:cNvSpPr/>
            <p:nvPr/>
          </p:nvSpPr>
          <p:spPr>
            <a:xfrm>
              <a:off x="8507520" y="15303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8" name="Straight Connector 77">
              <a:extLst>
                <a:ext uri="{FF2B5EF4-FFF2-40B4-BE49-F238E27FC236}">
                  <a16:creationId xmlns:a16="http://schemas.microsoft.com/office/drawing/2014/main" id="{CBA02742-0135-47B3-929E-67676213343F}"/>
                </a:ext>
              </a:extLst>
            </p:cNvPr>
            <p:cNvSpPr/>
            <p:nvPr/>
          </p:nvSpPr>
          <p:spPr>
            <a:xfrm>
              <a:off x="6045119" y="2590919"/>
              <a:ext cx="490681" cy="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9" name="Straight Connector 78">
              <a:extLst>
                <a:ext uri="{FF2B5EF4-FFF2-40B4-BE49-F238E27FC236}">
                  <a16:creationId xmlns:a16="http://schemas.microsoft.com/office/drawing/2014/main" id="{BD3DB4F8-FE70-491B-8B5B-E39B477393D2}"/>
                </a:ext>
              </a:extLst>
            </p:cNvPr>
            <p:cNvSpPr/>
            <p:nvPr/>
          </p:nvSpPr>
          <p:spPr>
            <a:xfrm>
              <a:off x="6535800" y="2590919"/>
              <a:ext cx="0" cy="53316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0" name="Straight Connector 79">
              <a:extLst>
                <a:ext uri="{FF2B5EF4-FFF2-40B4-BE49-F238E27FC236}">
                  <a16:creationId xmlns:a16="http://schemas.microsoft.com/office/drawing/2014/main" id="{040452A6-F0A1-4C3A-BF89-B00F304A1FCA}"/>
                </a:ext>
              </a:extLst>
            </p:cNvPr>
            <p:cNvSpPr/>
            <p:nvPr/>
          </p:nvSpPr>
          <p:spPr>
            <a:xfrm>
              <a:off x="6535800" y="3124079"/>
              <a:ext cx="492119" cy="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1" name="Straight Connector 80">
              <a:extLst>
                <a:ext uri="{FF2B5EF4-FFF2-40B4-BE49-F238E27FC236}">
                  <a16:creationId xmlns:a16="http://schemas.microsoft.com/office/drawing/2014/main" id="{8402B008-3A20-4E49-BE89-B503EF0F0A0B}"/>
                </a:ext>
              </a:extLst>
            </p:cNvPr>
            <p:cNvSpPr/>
            <p:nvPr/>
          </p:nvSpPr>
          <p:spPr>
            <a:xfrm>
              <a:off x="7027919" y="3124079"/>
              <a:ext cx="0" cy="533521"/>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2" name="Straight Connector 81">
              <a:extLst>
                <a:ext uri="{FF2B5EF4-FFF2-40B4-BE49-F238E27FC236}">
                  <a16:creationId xmlns:a16="http://schemas.microsoft.com/office/drawing/2014/main" id="{16BC3BFE-1719-44C6-BE41-EA9F907CB334}"/>
                </a:ext>
              </a:extLst>
            </p:cNvPr>
            <p:cNvSpPr/>
            <p:nvPr/>
          </p:nvSpPr>
          <p:spPr>
            <a:xfrm>
              <a:off x="7027919" y="3657600"/>
              <a:ext cx="490321" cy="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3" name="Straight Connector 82">
              <a:extLst>
                <a:ext uri="{FF2B5EF4-FFF2-40B4-BE49-F238E27FC236}">
                  <a16:creationId xmlns:a16="http://schemas.microsoft.com/office/drawing/2014/main" id="{5B3C1392-FD60-4170-AE5E-6C5B4877315A}"/>
                </a:ext>
              </a:extLst>
            </p:cNvPr>
            <p:cNvSpPr/>
            <p:nvPr/>
          </p:nvSpPr>
          <p:spPr>
            <a:xfrm>
              <a:off x="7518240" y="3657600"/>
              <a:ext cx="0" cy="53352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4" name="Straight Connector 83">
              <a:extLst>
                <a:ext uri="{FF2B5EF4-FFF2-40B4-BE49-F238E27FC236}">
                  <a16:creationId xmlns:a16="http://schemas.microsoft.com/office/drawing/2014/main" id="{FAF23B2B-04AE-457C-989B-F1126F08552B}"/>
                </a:ext>
              </a:extLst>
            </p:cNvPr>
            <p:cNvSpPr/>
            <p:nvPr/>
          </p:nvSpPr>
          <p:spPr>
            <a:xfrm>
              <a:off x="7518240" y="4191120"/>
              <a:ext cx="490680" cy="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5" name="Straight Connector 84">
              <a:extLst>
                <a:ext uri="{FF2B5EF4-FFF2-40B4-BE49-F238E27FC236}">
                  <a16:creationId xmlns:a16="http://schemas.microsoft.com/office/drawing/2014/main" id="{3299A34A-7183-4DC9-8324-AF11BEBC61FE}"/>
                </a:ext>
              </a:extLst>
            </p:cNvPr>
            <p:cNvSpPr/>
            <p:nvPr/>
          </p:nvSpPr>
          <p:spPr>
            <a:xfrm>
              <a:off x="8008920" y="4191120"/>
              <a:ext cx="0" cy="533160"/>
            </a:xfrm>
            <a:prstGeom prst="line">
              <a:avLst/>
            </a:prstGeom>
            <a:noFill/>
            <a:ln w="76320">
              <a:solidFill>
                <a:srgbClr val="00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6" name="Freeform: Shape 85">
              <a:extLst>
                <a:ext uri="{FF2B5EF4-FFF2-40B4-BE49-F238E27FC236}">
                  <a16:creationId xmlns:a16="http://schemas.microsoft.com/office/drawing/2014/main" id="{E3449C0F-7A4A-4EC7-8392-842462A7279C}"/>
                </a:ext>
              </a:extLst>
            </p:cNvPr>
            <p:cNvSpPr/>
            <p:nvPr/>
          </p:nvSpPr>
          <p:spPr>
            <a:xfrm>
              <a:off x="158760" y="1530360"/>
              <a:ext cx="477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7" name="Freeform: Shape 86">
              <a:extLst>
                <a:ext uri="{FF2B5EF4-FFF2-40B4-BE49-F238E27FC236}">
                  <a16:creationId xmlns:a16="http://schemas.microsoft.com/office/drawing/2014/main" id="{E661492F-A011-4BCD-9283-D140A74047DF}"/>
                </a:ext>
              </a:extLst>
            </p:cNvPr>
            <p:cNvSpPr/>
            <p:nvPr/>
          </p:nvSpPr>
          <p:spPr>
            <a:xfrm>
              <a:off x="136800" y="1631880"/>
              <a:ext cx="501480" cy="393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000" b="0" i="0" u="none" strike="noStrike" cap="none" baseline="0">
                  <a:ln>
                    <a:noFill/>
                  </a:ln>
                  <a:solidFill>
                    <a:srgbClr val="FF0000"/>
                  </a:solidFill>
                  <a:latin typeface="Times New Roman" pitchFamily="18"/>
                  <a:ea typeface="Noto Sans CJK SC" pitchFamily="2"/>
                  <a:cs typeface="Lohit Devanagari" pitchFamily="2"/>
                </a:rPr>
                <a:t>2.1</a:t>
              </a:r>
            </a:p>
          </p:txBody>
        </p:sp>
        <p:sp>
          <p:nvSpPr>
            <p:cNvPr id="88" name="Freeform: Shape 87">
              <a:extLst>
                <a:ext uri="{FF2B5EF4-FFF2-40B4-BE49-F238E27FC236}">
                  <a16:creationId xmlns:a16="http://schemas.microsoft.com/office/drawing/2014/main" id="{C909E718-2F59-4290-AC2E-F03770FE2BF7}"/>
                </a:ext>
              </a:extLst>
            </p:cNvPr>
            <p:cNvSpPr/>
            <p:nvPr/>
          </p:nvSpPr>
          <p:spPr>
            <a:xfrm>
              <a:off x="13824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1.0</a:t>
              </a:r>
            </a:p>
          </p:txBody>
        </p:sp>
        <p:sp>
          <p:nvSpPr>
            <p:cNvPr id="89" name="Freeform: Shape 88">
              <a:extLst>
                <a:ext uri="{FF2B5EF4-FFF2-40B4-BE49-F238E27FC236}">
                  <a16:creationId xmlns:a16="http://schemas.microsoft.com/office/drawing/2014/main" id="{2D7456B4-95C5-4A5A-B427-326B0CC49F5C}"/>
                </a:ext>
              </a:extLst>
            </p:cNvPr>
            <p:cNvSpPr/>
            <p:nvPr/>
          </p:nvSpPr>
          <p:spPr>
            <a:xfrm>
              <a:off x="13824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0.9</a:t>
              </a:r>
            </a:p>
          </p:txBody>
        </p:sp>
        <p:sp>
          <p:nvSpPr>
            <p:cNvPr id="90" name="Freeform: Shape 89">
              <a:extLst>
                <a:ext uri="{FF2B5EF4-FFF2-40B4-BE49-F238E27FC236}">
                  <a16:creationId xmlns:a16="http://schemas.microsoft.com/office/drawing/2014/main" id="{F9DB10CF-5BDD-4882-8CCC-F7D8A1D4AD29}"/>
                </a:ext>
              </a:extLst>
            </p:cNvPr>
            <p:cNvSpPr/>
            <p:nvPr/>
          </p:nvSpPr>
          <p:spPr>
            <a:xfrm>
              <a:off x="13824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0.8</a:t>
              </a:r>
            </a:p>
          </p:txBody>
        </p:sp>
        <p:sp>
          <p:nvSpPr>
            <p:cNvPr id="91" name="Freeform: Shape 90">
              <a:extLst>
                <a:ext uri="{FF2B5EF4-FFF2-40B4-BE49-F238E27FC236}">
                  <a16:creationId xmlns:a16="http://schemas.microsoft.com/office/drawing/2014/main" id="{9F206B1B-488D-469E-A497-96F17E13BBE8}"/>
                </a:ext>
              </a:extLst>
            </p:cNvPr>
            <p:cNvSpPr/>
            <p:nvPr/>
          </p:nvSpPr>
          <p:spPr>
            <a:xfrm>
              <a:off x="13824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0.8</a:t>
              </a:r>
            </a:p>
          </p:txBody>
        </p:sp>
        <p:sp>
          <p:nvSpPr>
            <p:cNvPr id="92" name="Freeform: Shape 91">
              <a:extLst>
                <a:ext uri="{FF2B5EF4-FFF2-40B4-BE49-F238E27FC236}">
                  <a16:creationId xmlns:a16="http://schemas.microsoft.com/office/drawing/2014/main" id="{5B50825B-CBCB-481C-AF99-7A3044CFF951}"/>
                </a:ext>
              </a:extLst>
            </p:cNvPr>
            <p:cNvSpPr/>
            <p:nvPr/>
          </p:nvSpPr>
          <p:spPr>
            <a:xfrm>
              <a:off x="13824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0.7</a:t>
              </a:r>
            </a:p>
          </p:txBody>
        </p:sp>
        <p:sp>
          <p:nvSpPr>
            <p:cNvPr id="93" name="Freeform: Shape 92">
              <a:extLst>
                <a:ext uri="{FF2B5EF4-FFF2-40B4-BE49-F238E27FC236}">
                  <a16:creationId xmlns:a16="http://schemas.microsoft.com/office/drawing/2014/main" id="{84E837A6-E960-409E-91FC-4FB09094973C}"/>
                </a:ext>
              </a:extLst>
            </p:cNvPr>
            <p:cNvSpPr/>
            <p:nvPr/>
          </p:nvSpPr>
          <p:spPr>
            <a:xfrm>
              <a:off x="138240" y="47862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0.7</a:t>
              </a:r>
            </a:p>
          </p:txBody>
        </p:sp>
        <p:sp>
          <p:nvSpPr>
            <p:cNvPr id="94" name="Freeform: Shape 93">
              <a:extLst>
                <a:ext uri="{FF2B5EF4-FFF2-40B4-BE49-F238E27FC236}">
                  <a16:creationId xmlns:a16="http://schemas.microsoft.com/office/drawing/2014/main" id="{4D78AC96-4107-4490-A2B8-DC2DC64DC55E}"/>
                </a:ext>
              </a:extLst>
            </p:cNvPr>
            <p:cNvSpPr/>
            <p:nvPr/>
          </p:nvSpPr>
          <p:spPr>
            <a:xfrm>
              <a:off x="59544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1.5</a:t>
              </a:r>
            </a:p>
          </p:txBody>
        </p:sp>
        <p:sp>
          <p:nvSpPr>
            <p:cNvPr id="95" name="Freeform: Shape 94">
              <a:extLst>
                <a:ext uri="{FF2B5EF4-FFF2-40B4-BE49-F238E27FC236}">
                  <a16:creationId xmlns:a16="http://schemas.microsoft.com/office/drawing/2014/main" id="{4C0594E3-AFDF-4F5A-8A53-5843357ABC93}"/>
                </a:ext>
              </a:extLst>
            </p:cNvPr>
            <p:cNvSpPr/>
            <p:nvPr/>
          </p:nvSpPr>
          <p:spPr>
            <a:xfrm>
              <a:off x="59544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1.2</a:t>
              </a:r>
            </a:p>
          </p:txBody>
        </p:sp>
        <p:sp>
          <p:nvSpPr>
            <p:cNvPr id="96" name="Freeform: Shape 95">
              <a:extLst>
                <a:ext uri="{FF2B5EF4-FFF2-40B4-BE49-F238E27FC236}">
                  <a16:creationId xmlns:a16="http://schemas.microsoft.com/office/drawing/2014/main" id="{D271EF6A-1096-46FF-82CC-140FEF3368E9}"/>
                </a:ext>
              </a:extLst>
            </p:cNvPr>
            <p:cNvSpPr/>
            <p:nvPr/>
          </p:nvSpPr>
          <p:spPr>
            <a:xfrm>
              <a:off x="59544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1.0</a:t>
              </a:r>
            </a:p>
          </p:txBody>
        </p:sp>
        <p:sp>
          <p:nvSpPr>
            <p:cNvPr id="97" name="Freeform: Shape 96">
              <a:extLst>
                <a:ext uri="{FF2B5EF4-FFF2-40B4-BE49-F238E27FC236}">
                  <a16:creationId xmlns:a16="http://schemas.microsoft.com/office/drawing/2014/main" id="{83C43FBF-7F9C-4B2B-AF1B-8BE4ED61C364}"/>
                </a:ext>
              </a:extLst>
            </p:cNvPr>
            <p:cNvSpPr/>
            <p:nvPr/>
          </p:nvSpPr>
          <p:spPr>
            <a:xfrm>
              <a:off x="59544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1.0</a:t>
              </a:r>
            </a:p>
          </p:txBody>
        </p:sp>
        <p:sp>
          <p:nvSpPr>
            <p:cNvPr id="98" name="Freeform: Shape 97">
              <a:extLst>
                <a:ext uri="{FF2B5EF4-FFF2-40B4-BE49-F238E27FC236}">
                  <a16:creationId xmlns:a16="http://schemas.microsoft.com/office/drawing/2014/main" id="{AD765772-E064-4AAD-A7A0-F8D1F71E387E}"/>
                </a:ext>
              </a:extLst>
            </p:cNvPr>
            <p:cNvSpPr/>
            <p:nvPr/>
          </p:nvSpPr>
          <p:spPr>
            <a:xfrm>
              <a:off x="59544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0.9</a:t>
              </a:r>
            </a:p>
          </p:txBody>
        </p:sp>
        <p:sp>
          <p:nvSpPr>
            <p:cNvPr id="99" name="Freeform: Shape 98">
              <a:extLst>
                <a:ext uri="{FF2B5EF4-FFF2-40B4-BE49-F238E27FC236}">
                  <a16:creationId xmlns:a16="http://schemas.microsoft.com/office/drawing/2014/main" id="{8AC6DBEC-828C-4543-88B6-5E91D711A9FC}"/>
                </a:ext>
              </a:extLst>
            </p:cNvPr>
            <p:cNvSpPr/>
            <p:nvPr/>
          </p:nvSpPr>
          <p:spPr>
            <a:xfrm>
              <a:off x="595440" y="47862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0.9</a:t>
              </a:r>
            </a:p>
          </p:txBody>
        </p:sp>
        <p:sp>
          <p:nvSpPr>
            <p:cNvPr id="100" name="Freeform: Shape 99">
              <a:extLst>
                <a:ext uri="{FF2B5EF4-FFF2-40B4-BE49-F238E27FC236}">
                  <a16:creationId xmlns:a16="http://schemas.microsoft.com/office/drawing/2014/main" id="{560418DD-A47D-4F2B-BC99-AE43D2182BCE}"/>
                </a:ext>
              </a:extLst>
            </p:cNvPr>
            <p:cNvSpPr/>
            <p:nvPr/>
          </p:nvSpPr>
          <p:spPr>
            <a:xfrm>
              <a:off x="105264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1.3</a:t>
              </a:r>
            </a:p>
          </p:txBody>
        </p:sp>
        <p:sp>
          <p:nvSpPr>
            <p:cNvPr id="101" name="Freeform: Shape 100">
              <a:extLst>
                <a:ext uri="{FF2B5EF4-FFF2-40B4-BE49-F238E27FC236}">
                  <a16:creationId xmlns:a16="http://schemas.microsoft.com/office/drawing/2014/main" id="{73FBF848-5BA2-43E9-AF77-7E41AD67EA80}"/>
                </a:ext>
              </a:extLst>
            </p:cNvPr>
            <p:cNvSpPr/>
            <p:nvPr/>
          </p:nvSpPr>
          <p:spPr>
            <a:xfrm>
              <a:off x="105264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1.2</a:t>
              </a:r>
            </a:p>
          </p:txBody>
        </p:sp>
        <p:sp>
          <p:nvSpPr>
            <p:cNvPr id="102" name="Freeform: Shape 101">
              <a:extLst>
                <a:ext uri="{FF2B5EF4-FFF2-40B4-BE49-F238E27FC236}">
                  <a16:creationId xmlns:a16="http://schemas.microsoft.com/office/drawing/2014/main" id="{7ED0F70A-D1ED-45FA-9553-13CF94A7D36A}"/>
                </a:ext>
              </a:extLst>
            </p:cNvPr>
            <p:cNvSpPr/>
            <p:nvPr/>
          </p:nvSpPr>
          <p:spPr>
            <a:xfrm>
              <a:off x="105264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1.1</a:t>
              </a:r>
            </a:p>
          </p:txBody>
        </p:sp>
        <p:sp>
          <p:nvSpPr>
            <p:cNvPr id="103" name="Freeform: Shape 102">
              <a:extLst>
                <a:ext uri="{FF2B5EF4-FFF2-40B4-BE49-F238E27FC236}">
                  <a16:creationId xmlns:a16="http://schemas.microsoft.com/office/drawing/2014/main" id="{8735340A-7E53-484F-B1B6-435B901C0F4E}"/>
                </a:ext>
              </a:extLst>
            </p:cNvPr>
            <p:cNvSpPr/>
            <p:nvPr/>
          </p:nvSpPr>
          <p:spPr>
            <a:xfrm>
              <a:off x="1052640" y="47862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1.1</a:t>
              </a:r>
            </a:p>
          </p:txBody>
        </p:sp>
        <p:sp>
          <p:nvSpPr>
            <p:cNvPr id="104" name="Freeform: Shape 103">
              <a:extLst>
                <a:ext uri="{FF2B5EF4-FFF2-40B4-BE49-F238E27FC236}">
                  <a16:creationId xmlns:a16="http://schemas.microsoft.com/office/drawing/2014/main" id="{4C75F27E-265E-41A8-B59B-B3E22B2F7D2F}"/>
                </a:ext>
              </a:extLst>
            </p:cNvPr>
            <p:cNvSpPr/>
            <p:nvPr/>
          </p:nvSpPr>
          <p:spPr>
            <a:xfrm>
              <a:off x="15858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1.5</a:t>
              </a:r>
            </a:p>
          </p:txBody>
        </p:sp>
        <p:sp>
          <p:nvSpPr>
            <p:cNvPr id="105" name="Freeform: Shape 104">
              <a:extLst>
                <a:ext uri="{FF2B5EF4-FFF2-40B4-BE49-F238E27FC236}">
                  <a16:creationId xmlns:a16="http://schemas.microsoft.com/office/drawing/2014/main" id="{412F9179-7D99-4DEB-BEB4-C299A205300A}"/>
                </a:ext>
              </a:extLst>
            </p:cNvPr>
            <p:cNvSpPr/>
            <p:nvPr/>
          </p:nvSpPr>
          <p:spPr>
            <a:xfrm>
              <a:off x="15858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1.4</a:t>
              </a:r>
            </a:p>
          </p:txBody>
        </p:sp>
        <p:sp>
          <p:nvSpPr>
            <p:cNvPr id="106" name="Freeform: Shape 105">
              <a:extLst>
                <a:ext uri="{FF2B5EF4-FFF2-40B4-BE49-F238E27FC236}">
                  <a16:creationId xmlns:a16="http://schemas.microsoft.com/office/drawing/2014/main" id="{357B1935-4358-499B-9BA1-7DD0945E2702}"/>
                </a:ext>
              </a:extLst>
            </p:cNvPr>
            <p:cNvSpPr/>
            <p:nvPr/>
          </p:nvSpPr>
          <p:spPr>
            <a:xfrm>
              <a:off x="15858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1.3</a:t>
              </a:r>
            </a:p>
          </p:txBody>
        </p:sp>
        <p:sp>
          <p:nvSpPr>
            <p:cNvPr id="107" name="Freeform: Shape 106">
              <a:extLst>
                <a:ext uri="{FF2B5EF4-FFF2-40B4-BE49-F238E27FC236}">
                  <a16:creationId xmlns:a16="http://schemas.microsoft.com/office/drawing/2014/main" id="{0EEED7D9-F36A-4835-9F2B-7258792109DF}"/>
                </a:ext>
              </a:extLst>
            </p:cNvPr>
            <p:cNvSpPr/>
            <p:nvPr/>
          </p:nvSpPr>
          <p:spPr>
            <a:xfrm>
              <a:off x="20430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1.6</a:t>
              </a:r>
            </a:p>
          </p:txBody>
        </p:sp>
        <p:sp>
          <p:nvSpPr>
            <p:cNvPr id="108" name="Freeform: Shape 107">
              <a:extLst>
                <a:ext uri="{FF2B5EF4-FFF2-40B4-BE49-F238E27FC236}">
                  <a16:creationId xmlns:a16="http://schemas.microsoft.com/office/drawing/2014/main" id="{FAE68A7E-CB27-48CF-8FCB-35CFC40F2511}"/>
                </a:ext>
              </a:extLst>
            </p:cNvPr>
            <p:cNvSpPr/>
            <p:nvPr/>
          </p:nvSpPr>
          <p:spPr>
            <a:xfrm>
              <a:off x="2043000" y="3795839"/>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1.6</a:t>
              </a:r>
            </a:p>
          </p:txBody>
        </p:sp>
        <p:sp>
          <p:nvSpPr>
            <p:cNvPr id="109" name="Freeform: Shape 108">
              <a:extLst>
                <a:ext uri="{FF2B5EF4-FFF2-40B4-BE49-F238E27FC236}">
                  <a16:creationId xmlns:a16="http://schemas.microsoft.com/office/drawing/2014/main" id="{1D77DE14-4869-4200-AA62-E23DAB7A3B9A}"/>
                </a:ext>
              </a:extLst>
            </p:cNvPr>
            <p:cNvSpPr/>
            <p:nvPr/>
          </p:nvSpPr>
          <p:spPr>
            <a:xfrm>
              <a:off x="20430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1.5</a:t>
              </a:r>
            </a:p>
          </p:txBody>
        </p:sp>
        <p:sp>
          <p:nvSpPr>
            <p:cNvPr id="110" name="Freeform: Shape 109">
              <a:extLst>
                <a:ext uri="{FF2B5EF4-FFF2-40B4-BE49-F238E27FC236}">
                  <a16:creationId xmlns:a16="http://schemas.microsoft.com/office/drawing/2014/main" id="{380D6151-8304-4B03-A759-CF23CCA39F92}"/>
                </a:ext>
              </a:extLst>
            </p:cNvPr>
            <p:cNvSpPr/>
            <p:nvPr/>
          </p:nvSpPr>
          <p:spPr>
            <a:xfrm>
              <a:off x="2576519"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1.6</a:t>
              </a:r>
            </a:p>
          </p:txBody>
        </p:sp>
        <p:sp>
          <p:nvSpPr>
            <p:cNvPr id="111" name="Freeform: Shape 110">
              <a:extLst>
                <a:ext uri="{FF2B5EF4-FFF2-40B4-BE49-F238E27FC236}">
                  <a16:creationId xmlns:a16="http://schemas.microsoft.com/office/drawing/2014/main" id="{01A4F05D-940C-4635-80F5-018F12FA754D}"/>
                </a:ext>
              </a:extLst>
            </p:cNvPr>
            <p:cNvSpPr/>
            <p:nvPr/>
          </p:nvSpPr>
          <p:spPr>
            <a:xfrm>
              <a:off x="2576519"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12" name="Freeform: Shape 111">
              <a:extLst>
                <a:ext uri="{FF2B5EF4-FFF2-40B4-BE49-F238E27FC236}">
                  <a16:creationId xmlns:a16="http://schemas.microsoft.com/office/drawing/2014/main" id="{0FDCC566-AA6B-4EBB-B27C-08FB17C4D23F}"/>
                </a:ext>
              </a:extLst>
            </p:cNvPr>
            <p:cNvSpPr/>
            <p:nvPr/>
          </p:nvSpPr>
          <p:spPr>
            <a:xfrm>
              <a:off x="2576519"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1.7</a:t>
              </a:r>
            </a:p>
          </p:txBody>
        </p:sp>
        <p:sp>
          <p:nvSpPr>
            <p:cNvPr id="113" name="Freeform: Shape 112">
              <a:extLst>
                <a:ext uri="{FF2B5EF4-FFF2-40B4-BE49-F238E27FC236}">
                  <a16:creationId xmlns:a16="http://schemas.microsoft.com/office/drawing/2014/main" id="{3881ECBA-F93A-4458-A22E-86696E0A5252}"/>
                </a:ext>
              </a:extLst>
            </p:cNvPr>
            <p:cNvSpPr/>
            <p:nvPr/>
          </p:nvSpPr>
          <p:spPr>
            <a:xfrm>
              <a:off x="303372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1.5</a:t>
              </a:r>
            </a:p>
          </p:txBody>
        </p:sp>
        <p:sp>
          <p:nvSpPr>
            <p:cNvPr id="114" name="Freeform: Shape 113">
              <a:extLst>
                <a:ext uri="{FF2B5EF4-FFF2-40B4-BE49-F238E27FC236}">
                  <a16:creationId xmlns:a16="http://schemas.microsoft.com/office/drawing/2014/main" id="{1B76F4AD-B90B-4929-A3A4-16830207C65E}"/>
                </a:ext>
              </a:extLst>
            </p:cNvPr>
            <p:cNvSpPr/>
            <p:nvPr/>
          </p:nvSpPr>
          <p:spPr>
            <a:xfrm>
              <a:off x="303372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15" name="Freeform: Shape 114">
              <a:extLst>
                <a:ext uri="{FF2B5EF4-FFF2-40B4-BE49-F238E27FC236}">
                  <a16:creationId xmlns:a16="http://schemas.microsoft.com/office/drawing/2014/main" id="{039EA9BD-C2E2-4612-A97A-C16AEA09F2E8}"/>
                </a:ext>
              </a:extLst>
            </p:cNvPr>
            <p:cNvSpPr/>
            <p:nvPr/>
          </p:nvSpPr>
          <p:spPr>
            <a:xfrm>
              <a:off x="303372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16" name="Freeform: Shape 115">
              <a:extLst>
                <a:ext uri="{FF2B5EF4-FFF2-40B4-BE49-F238E27FC236}">
                  <a16:creationId xmlns:a16="http://schemas.microsoft.com/office/drawing/2014/main" id="{B103F19E-CFD8-427F-9382-C43773AA19A1}"/>
                </a:ext>
              </a:extLst>
            </p:cNvPr>
            <p:cNvSpPr/>
            <p:nvPr/>
          </p:nvSpPr>
          <p:spPr>
            <a:xfrm>
              <a:off x="41004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17" name="Freeform: Shape 116">
              <a:extLst>
                <a:ext uri="{FF2B5EF4-FFF2-40B4-BE49-F238E27FC236}">
                  <a16:creationId xmlns:a16="http://schemas.microsoft.com/office/drawing/2014/main" id="{1331276F-85D1-4615-B62D-2A9069984A45}"/>
                </a:ext>
              </a:extLst>
            </p:cNvPr>
            <p:cNvSpPr/>
            <p:nvPr/>
          </p:nvSpPr>
          <p:spPr>
            <a:xfrm>
              <a:off x="41004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18" name="Freeform: Shape 117">
              <a:extLst>
                <a:ext uri="{FF2B5EF4-FFF2-40B4-BE49-F238E27FC236}">
                  <a16:creationId xmlns:a16="http://schemas.microsoft.com/office/drawing/2014/main" id="{B2CC6071-BFD3-4A68-99F7-DFA007DFFB0D}"/>
                </a:ext>
              </a:extLst>
            </p:cNvPr>
            <p:cNvSpPr/>
            <p:nvPr/>
          </p:nvSpPr>
          <p:spPr>
            <a:xfrm>
              <a:off x="41004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19" name="Freeform: Shape 118">
              <a:extLst>
                <a:ext uri="{FF2B5EF4-FFF2-40B4-BE49-F238E27FC236}">
                  <a16:creationId xmlns:a16="http://schemas.microsoft.com/office/drawing/2014/main" id="{914BADC5-1BA6-4F4B-8848-C0FCF1780A13}"/>
                </a:ext>
              </a:extLst>
            </p:cNvPr>
            <p:cNvSpPr/>
            <p:nvPr/>
          </p:nvSpPr>
          <p:spPr>
            <a:xfrm>
              <a:off x="356724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20" name="Freeform: Shape 119">
              <a:extLst>
                <a:ext uri="{FF2B5EF4-FFF2-40B4-BE49-F238E27FC236}">
                  <a16:creationId xmlns:a16="http://schemas.microsoft.com/office/drawing/2014/main" id="{D6F94007-2CDD-4A02-BC5C-BBFB145BD87B}"/>
                </a:ext>
              </a:extLst>
            </p:cNvPr>
            <p:cNvSpPr/>
            <p:nvPr/>
          </p:nvSpPr>
          <p:spPr>
            <a:xfrm>
              <a:off x="356724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21" name="Freeform: Shape 120">
              <a:extLst>
                <a:ext uri="{FF2B5EF4-FFF2-40B4-BE49-F238E27FC236}">
                  <a16:creationId xmlns:a16="http://schemas.microsoft.com/office/drawing/2014/main" id="{AE9021C5-36F0-4BBA-AA39-72251A6D1977}"/>
                </a:ext>
              </a:extLst>
            </p:cNvPr>
            <p:cNvSpPr/>
            <p:nvPr/>
          </p:nvSpPr>
          <p:spPr>
            <a:xfrm>
              <a:off x="356724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22" name="Freeform: Shape 121">
              <a:extLst>
                <a:ext uri="{FF2B5EF4-FFF2-40B4-BE49-F238E27FC236}">
                  <a16:creationId xmlns:a16="http://schemas.microsoft.com/office/drawing/2014/main" id="{B6296EB2-3215-49F6-B42A-A507E5344A5C}"/>
                </a:ext>
              </a:extLst>
            </p:cNvPr>
            <p:cNvSpPr/>
            <p:nvPr/>
          </p:nvSpPr>
          <p:spPr>
            <a:xfrm>
              <a:off x="45576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23" name="Freeform: Shape 122">
              <a:extLst>
                <a:ext uri="{FF2B5EF4-FFF2-40B4-BE49-F238E27FC236}">
                  <a16:creationId xmlns:a16="http://schemas.microsoft.com/office/drawing/2014/main" id="{6E465BCB-B498-41D7-853A-24D59DCA97FB}"/>
                </a:ext>
              </a:extLst>
            </p:cNvPr>
            <p:cNvSpPr/>
            <p:nvPr/>
          </p:nvSpPr>
          <p:spPr>
            <a:xfrm>
              <a:off x="45576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24" name="Freeform: Shape 123">
              <a:extLst>
                <a:ext uri="{FF2B5EF4-FFF2-40B4-BE49-F238E27FC236}">
                  <a16:creationId xmlns:a16="http://schemas.microsoft.com/office/drawing/2014/main" id="{82EFF7A3-738F-4F47-80C1-92589C5899E0}"/>
                </a:ext>
              </a:extLst>
            </p:cNvPr>
            <p:cNvSpPr/>
            <p:nvPr/>
          </p:nvSpPr>
          <p:spPr>
            <a:xfrm>
              <a:off x="45576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sp>
          <p:nvSpPr>
            <p:cNvPr id="125" name="Freeform: Shape 124">
              <a:extLst>
                <a:ext uri="{FF2B5EF4-FFF2-40B4-BE49-F238E27FC236}">
                  <a16:creationId xmlns:a16="http://schemas.microsoft.com/office/drawing/2014/main" id="{27463574-333F-4E1E-B0B7-71FD50801D1A}"/>
                </a:ext>
              </a:extLst>
            </p:cNvPr>
            <p:cNvSpPr/>
            <p:nvPr/>
          </p:nvSpPr>
          <p:spPr>
            <a:xfrm>
              <a:off x="50148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26" name="Freeform: Shape 125">
              <a:extLst>
                <a:ext uri="{FF2B5EF4-FFF2-40B4-BE49-F238E27FC236}">
                  <a16:creationId xmlns:a16="http://schemas.microsoft.com/office/drawing/2014/main" id="{BDE5617D-A2AE-4B38-8C74-3A41F72C6982}"/>
                </a:ext>
              </a:extLst>
            </p:cNvPr>
            <p:cNvSpPr/>
            <p:nvPr/>
          </p:nvSpPr>
          <p:spPr>
            <a:xfrm>
              <a:off x="50148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27" name="Freeform: Shape 126">
              <a:extLst>
                <a:ext uri="{FF2B5EF4-FFF2-40B4-BE49-F238E27FC236}">
                  <a16:creationId xmlns:a16="http://schemas.microsoft.com/office/drawing/2014/main" id="{644A5A05-75DC-44E0-A40A-ABF4915D338E}"/>
                </a:ext>
              </a:extLst>
            </p:cNvPr>
            <p:cNvSpPr/>
            <p:nvPr/>
          </p:nvSpPr>
          <p:spPr>
            <a:xfrm>
              <a:off x="50148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2.4</a:t>
              </a:r>
            </a:p>
          </p:txBody>
        </p:sp>
        <p:sp>
          <p:nvSpPr>
            <p:cNvPr id="128" name="Freeform: Shape 127">
              <a:extLst>
                <a:ext uri="{FF2B5EF4-FFF2-40B4-BE49-F238E27FC236}">
                  <a16:creationId xmlns:a16="http://schemas.microsoft.com/office/drawing/2014/main" id="{02F72BE6-CB39-4BC4-A0EB-69B90EE6B164}"/>
                </a:ext>
              </a:extLst>
            </p:cNvPr>
            <p:cNvSpPr/>
            <p:nvPr/>
          </p:nvSpPr>
          <p:spPr>
            <a:xfrm>
              <a:off x="554832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1.6</a:t>
              </a:r>
            </a:p>
          </p:txBody>
        </p:sp>
        <p:sp>
          <p:nvSpPr>
            <p:cNvPr id="129" name="Freeform: Shape 128">
              <a:extLst>
                <a:ext uri="{FF2B5EF4-FFF2-40B4-BE49-F238E27FC236}">
                  <a16:creationId xmlns:a16="http://schemas.microsoft.com/office/drawing/2014/main" id="{C518CF34-F715-418D-9790-4AED04098246}"/>
                </a:ext>
              </a:extLst>
            </p:cNvPr>
            <p:cNvSpPr/>
            <p:nvPr/>
          </p:nvSpPr>
          <p:spPr>
            <a:xfrm>
              <a:off x="554832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1.7</a:t>
              </a:r>
            </a:p>
          </p:txBody>
        </p:sp>
        <p:sp>
          <p:nvSpPr>
            <p:cNvPr id="130" name="Freeform: Shape 129">
              <a:extLst>
                <a:ext uri="{FF2B5EF4-FFF2-40B4-BE49-F238E27FC236}">
                  <a16:creationId xmlns:a16="http://schemas.microsoft.com/office/drawing/2014/main" id="{AB7B2F0E-AFB4-4837-A6E7-8FED67D090B9}"/>
                </a:ext>
              </a:extLst>
            </p:cNvPr>
            <p:cNvSpPr/>
            <p:nvPr/>
          </p:nvSpPr>
          <p:spPr>
            <a:xfrm>
              <a:off x="554832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31" name="Freeform: Shape 130">
              <a:extLst>
                <a:ext uri="{FF2B5EF4-FFF2-40B4-BE49-F238E27FC236}">
                  <a16:creationId xmlns:a16="http://schemas.microsoft.com/office/drawing/2014/main" id="{B2929605-B823-435C-8923-A3D6210277ED}"/>
                </a:ext>
              </a:extLst>
            </p:cNvPr>
            <p:cNvSpPr/>
            <p:nvPr/>
          </p:nvSpPr>
          <p:spPr>
            <a:xfrm>
              <a:off x="6005519"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2.0</a:t>
              </a:r>
            </a:p>
          </p:txBody>
        </p:sp>
        <p:sp>
          <p:nvSpPr>
            <p:cNvPr id="132" name="Freeform: Shape 131">
              <a:extLst>
                <a:ext uri="{FF2B5EF4-FFF2-40B4-BE49-F238E27FC236}">
                  <a16:creationId xmlns:a16="http://schemas.microsoft.com/office/drawing/2014/main" id="{8EF88847-C759-4C91-9426-38E0E0EB767A}"/>
                </a:ext>
              </a:extLst>
            </p:cNvPr>
            <p:cNvSpPr/>
            <p:nvPr/>
          </p:nvSpPr>
          <p:spPr>
            <a:xfrm>
              <a:off x="6005519"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1.5</a:t>
              </a:r>
            </a:p>
          </p:txBody>
        </p:sp>
        <p:sp>
          <p:nvSpPr>
            <p:cNvPr id="133" name="Freeform: Shape 132">
              <a:extLst>
                <a:ext uri="{FF2B5EF4-FFF2-40B4-BE49-F238E27FC236}">
                  <a16:creationId xmlns:a16="http://schemas.microsoft.com/office/drawing/2014/main" id="{5419E48E-0D99-443D-A2EB-997E5B282238}"/>
                </a:ext>
              </a:extLst>
            </p:cNvPr>
            <p:cNvSpPr/>
            <p:nvPr/>
          </p:nvSpPr>
          <p:spPr>
            <a:xfrm>
              <a:off x="6005519"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1.6</a:t>
              </a:r>
            </a:p>
          </p:txBody>
        </p:sp>
        <p:sp>
          <p:nvSpPr>
            <p:cNvPr id="134" name="Freeform: Shape 133">
              <a:extLst>
                <a:ext uri="{FF2B5EF4-FFF2-40B4-BE49-F238E27FC236}">
                  <a16:creationId xmlns:a16="http://schemas.microsoft.com/office/drawing/2014/main" id="{689A9A91-ED67-4F89-8D67-4F3E147D27F8}"/>
                </a:ext>
              </a:extLst>
            </p:cNvPr>
            <p:cNvSpPr/>
            <p:nvPr/>
          </p:nvSpPr>
          <p:spPr>
            <a:xfrm>
              <a:off x="6005519"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1.7</a:t>
              </a:r>
            </a:p>
          </p:txBody>
        </p:sp>
        <p:sp>
          <p:nvSpPr>
            <p:cNvPr id="135" name="Freeform: Shape 134">
              <a:extLst>
                <a:ext uri="{FF2B5EF4-FFF2-40B4-BE49-F238E27FC236}">
                  <a16:creationId xmlns:a16="http://schemas.microsoft.com/office/drawing/2014/main" id="{5F9F11EE-A091-438F-BCD4-0576C0BCF9F8}"/>
                </a:ext>
              </a:extLst>
            </p:cNvPr>
            <p:cNvSpPr/>
            <p:nvPr/>
          </p:nvSpPr>
          <p:spPr>
            <a:xfrm>
              <a:off x="6005519"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36" name="Freeform: Shape 135">
              <a:extLst>
                <a:ext uri="{FF2B5EF4-FFF2-40B4-BE49-F238E27FC236}">
                  <a16:creationId xmlns:a16="http://schemas.microsoft.com/office/drawing/2014/main" id="{238E3B6D-A323-4590-9EC5-C94F914CD944}"/>
                </a:ext>
              </a:extLst>
            </p:cNvPr>
            <p:cNvSpPr/>
            <p:nvPr/>
          </p:nvSpPr>
          <p:spPr>
            <a:xfrm>
              <a:off x="653904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2.5</a:t>
              </a:r>
            </a:p>
          </p:txBody>
        </p:sp>
        <p:sp>
          <p:nvSpPr>
            <p:cNvPr id="137" name="Freeform: Shape 136">
              <a:extLst>
                <a:ext uri="{FF2B5EF4-FFF2-40B4-BE49-F238E27FC236}">
                  <a16:creationId xmlns:a16="http://schemas.microsoft.com/office/drawing/2014/main" id="{7C26ED1C-36A3-454B-B229-969ED3FB6043}"/>
                </a:ext>
              </a:extLst>
            </p:cNvPr>
            <p:cNvSpPr/>
            <p:nvPr/>
          </p:nvSpPr>
          <p:spPr>
            <a:xfrm>
              <a:off x="707220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3.0</a:t>
              </a:r>
            </a:p>
          </p:txBody>
        </p:sp>
        <p:sp>
          <p:nvSpPr>
            <p:cNvPr id="138" name="Freeform: Shape 137">
              <a:extLst>
                <a:ext uri="{FF2B5EF4-FFF2-40B4-BE49-F238E27FC236}">
                  <a16:creationId xmlns:a16="http://schemas.microsoft.com/office/drawing/2014/main" id="{77FB7D14-99AA-47C8-8321-28C08EE63926}"/>
                </a:ext>
              </a:extLst>
            </p:cNvPr>
            <p:cNvSpPr/>
            <p:nvPr/>
          </p:nvSpPr>
          <p:spPr>
            <a:xfrm>
              <a:off x="752940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3.5</a:t>
              </a:r>
            </a:p>
          </p:txBody>
        </p:sp>
        <p:sp>
          <p:nvSpPr>
            <p:cNvPr id="139" name="Freeform: Shape 138">
              <a:extLst>
                <a:ext uri="{FF2B5EF4-FFF2-40B4-BE49-F238E27FC236}">
                  <a16:creationId xmlns:a16="http://schemas.microsoft.com/office/drawing/2014/main" id="{F93046C5-5F6F-4537-996A-A21923E3BE76}"/>
                </a:ext>
              </a:extLst>
            </p:cNvPr>
            <p:cNvSpPr/>
            <p:nvPr/>
          </p:nvSpPr>
          <p:spPr>
            <a:xfrm>
              <a:off x="7986600" y="21193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4.0</a:t>
              </a:r>
            </a:p>
          </p:txBody>
        </p:sp>
        <p:sp>
          <p:nvSpPr>
            <p:cNvPr id="140" name="Freeform: Shape 139">
              <a:extLst>
                <a:ext uri="{FF2B5EF4-FFF2-40B4-BE49-F238E27FC236}">
                  <a16:creationId xmlns:a16="http://schemas.microsoft.com/office/drawing/2014/main" id="{600CBBBA-DDB1-4F44-84F0-BFB545154129}"/>
                </a:ext>
              </a:extLst>
            </p:cNvPr>
            <p:cNvSpPr/>
            <p:nvPr/>
          </p:nvSpPr>
          <p:spPr>
            <a:xfrm>
              <a:off x="653904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41" name="Freeform: Shape 140">
              <a:extLst>
                <a:ext uri="{FF2B5EF4-FFF2-40B4-BE49-F238E27FC236}">
                  <a16:creationId xmlns:a16="http://schemas.microsoft.com/office/drawing/2014/main" id="{0A7704CD-5CF7-4CEA-9E9E-13027E550B2B}"/>
                </a:ext>
              </a:extLst>
            </p:cNvPr>
            <p:cNvSpPr/>
            <p:nvPr/>
          </p:nvSpPr>
          <p:spPr>
            <a:xfrm>
              <a:off x="707220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2.1</a:t>
              </a:r>
            </a:p>
          </p:txBody>
        </p:sp>
        <p:sp>
          <p:nvSpPr>
            <p:cNvPr id="142" name="Freeform: Shape 141">
              <a:extLst>
                <a:ext uri="{FF2B5EF4-FFF2-40B4-BE49-F238E27FC236}">
                  <a16:creationId xmlns:a16="http://schemas.microsoft.com/office/drawing/2014/main" id="{1EE1D7BA-38A5-4712-A8EE-E04D084F0A64}"/>
                </a:ext>
              </a:extLst>
            </p:cNvPr>
            <p:cNvSpPr/>
            <p:nvPr/>
          </p:nvSpPr>
          <p:spPr>
            <a:xfrm>
              <a:off x="752940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2.5</a:t>
              </a:r>
            </a:p>
          </p:txBody>
        </p:sp>
        <p:sp>
          <p:nvSpPr>
            <p:cNvPr id="143" name="Freeform: Shape 142">
              <a:extLst>
                <a:ext uri="{FF2B5EF4-FFF2-40B4-BE49-F238E27FC236}">
                  <a16:creationId xmlns:a16="http://schemas.microsoft.com/office/drawing/2014/main" id="{D37B91C0-0AB3-494E-B1DE-53489C3DC323}"/>
                </a:ext>
              </a:extLst>
            </p:cNvPr>
            <p:cNvSpPr/>
            <p:nvPr/>
          </p:nvSpPr>
          <p:spPr>
            <a:xfrm>
              <a:off x="798660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3.0</a:t>
              </a:r>
            </a:p>
          </p:txBody>
        </p:sp>
        <p:sp>
          <p:nvSpPr>
            <p:cNvPr id="144" name="Freeform: Shape 143">
              <a:extLst>
                <a:ext uri="{FF2B5EF4-FFF2-40B4-BE49-F238E27FC236}">
                  <a16:creationId xmlns:a16="http://schemas.microsoft.com/office/drawing/2014/main" id="{1583923D-27EE-40AF-BB54-7BD1350CF59D}"/>
                </a:ext>
              </a:extLst>
            </p:cNvPr>
            <p:cNvSpPr/>
            <p:nvPr/>
          </p:nvSpPr>
          <p:spPr>
            <a:xfrm>
              <a:off x="653904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45" name="Freeform: Shape 144">
              <a:extLst>
                <a:ext uri="{FF2B5EF4-FFF2-40B4-BE49-F238E27FC236}">
                  <a16:creationId xmlns:a16="http://schemas.microsoft.com/office/drawing/2014/main" id="{F5648FF5-9F74-4B27-9B0D-3E6C5D57F6DF}"/>
                </a:ext>
              </a:extLst>
            </p:cNvPr>
            <p:cNvSpPr/>
            <p:nvPr/>
          </p:nvSpPr>
          <p:spPr>
            <a:xfrm>
              <a:off x="653904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46" name="Freeform: Shape 145">
              <a:extLst>
                <a:ext uri="{FF2B5EF4-FFF2-40B4-BE49-F238E27FC236}">
                  <a16:creationId xmlns:a16="http://schemas.microsoft.com/office/drawing/2014/main" id="{CA6CCB1C-EAD0-43CC-8B3E-80D6D74FF82C}"/>
                </a:ext>
              </a:extLst>
            </p:cNvPr>
            <p:cNvSpPr/>
            <p:nvPr/>
          </p:nvSpPr>
          <p:spPr>
            <a:xfrm>
              <a:off x="6539040" y="26528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1.8</a:t>
              </a:r>
            </a:p>
          </p:txBody>
        </p:sp>
        <p:sp>
          <p:nvSpPr>
            <p:cNvPr id="147" name="Freeform: Shape 146">
              <a:extLst>
                <a:ext uri="{FF2B5EF4-FFF2-40B4-BE49-F238E27FC236}">
                  <a16:creationId xmlns:a16="http://schemas.microsoft.com/office/drawing/2014/main" id="{04F53F90-3510-483D-967E-A00178FD70FF}"/>
                </a:ext>
              </a:extLst>
            </p:cNvPr>
            <p:cNvSpPr/>
            <p:nvPr/>
          </p:nvSpPr>
          <p:spPr>
            <a:xfrm>
              <a:off x="70722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2.0</a:t>
              </a:r>
            </a:p>
          </p:txBody>
        </p:sp>
        <p:sp>
          <p:nvSpPr>
            <p:cNvPr id="148" name="Freeform: Shape 147">
              <a:extLst>
                <a:ext uri="{FF2B5EF4-FFF2-40B4-BE49-F238E27FC236}">
                  <a16:creationId xmlns:a16="http://schemas.microsoft.com/office/drawing/2014/main" id="{0FF155B4-AB8F-4658-B776-A6694C9C28C3}"/>
                </a:ext>
              </a:extLst>
            </p:cNvPr>
            <p:cNvSpPr/>
            <p:nvPr/>
          </p:nvSpPr>
          <p:spPr>
            <a:xfrm>
              <a:off x="70722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49" name="Freeform: Shape 148">
              <a:extLst>
                <a:ext uri="{FF2B5EF4-FFF2-40B4-BE49-F238E27FC236}">
                  <a16:creationId xmlns:a16="http://schemas.microsoft.com/office/drawing/2014/main" id="{283C23A9-F506-47C3-ADB0-996F7C1A476C}"/>
                </a:ext>
              </a:extLst>
            </p:cNvPr>
            <p:cNvSpPr/>
            <p:nvPr/>
          </p:nvSpPr>
          <p:spPr>
            <a:xfrm>
              <a:off x="70722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1.9</a:t>
              </a:r>
            </a:p>
          </p:txBody>
        </p:sp>
        <p:sp>
          <p:nvSpPr>
            <p:cNvPr id="150" name="Freeform: Shape 149">
              <a:extLst>
                <a:ext uri="{FF2B5EF4-FFF2-40B4-BE49-F238E27FC236}">
                  <a16:creationId xmlns:a16="http://schemas.microsoft.com/office/drawing/2014/main" id="{A3D840D0-7670-42E2-B971-2F73F097D71B}"/>
                </a:ext>
              </a:extLst>
            </p:cNvPr>
            <p:cNvSpPr/>
            <p:nvPr/>
          </p:nvSpPr>
          <p:spPr>
            <a:xfrm>
              <a:off x="75294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2.4</a:t>
              </a:r>
            </a:p>
          </p:txBody>
        </p:sp>
        <p:sp>
          <p:nvSpPr>
            <p:cNvPr id="151" name="Freeform: Shape 150">
              <a:extLst>
                <a:ext uri="{FF2B5EF4-FFF2-40B4-BE49-F238E27FC236}">
                  <a16:creationId xmlns:a16="http://schemas.microsoft.com/office/drawing/2014/main" id="{FA3FDD38-48D2-4979-949E-E55149E994DD}"/>
                </a:ext>
              </a:extLst>
            </p:cNvPr>
            <p:cNvSpPr/>
            <p:nvPr/>
          </p:nvSpPr>
          <p:spPr>
            <a:xfrm>
              <a:off x="75294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2.1</a:t>
              </a:r>
            </a:p>
          </p:txBody>
        </p:sp>
        <p:sp>
          <p:nvSpPr>
            <p:cNvPr id="152" name="Freeform: Shape 151">
              <a:extLst>
                <a:ext uri="{FF2B5EF4-FFF2-40B4-BE49-F238E27FC236}">
                  <a16:creationId xmlns:a16="http://schemas.microsoft.com/office/drawing/2014/main" id="{5CFAF28E-C6A0-4784-9414-CD8FD80B3D6E}"/>
                </a:ext>
              </a:extLst>
            </p:cNvPr>
            <p:cNvSpPr/>
            <p:nvPr/>
          </p:nvSpPr>
          <p:spPr>
            <a:xfrm>
              <a:off x="75294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2.0</a:t>
              </a:r>
            </a:p>
          </p:txBody>
        </p:sp>
        <p:sp>
          <p:nvSpPr>
            <p:cNvPr id="153" name="Freeform: Shape 152">
              <a:extLst>
                <a:ext uri="{FF2B5EF4-FFF2-40B4-BE49-F238E27FC236}">
                  <a16:creationId xmlns:a16="http://schemas.microsoft.com/office/drawing/2014/main" id="{9D9CECCF-B707-4B29-B3B6-E185769F0028}"/>
                </a:ext>
              </a:extLst>
            </p:cNvPr>
            <p:cNvSpPr/>
            <p:nvPr/>
          </p:nvSpPr>
          <p:spPr>
            <a:xfrm>
              <a:off x="7986600" y="318600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2.8</a:t>
              </a:r>
            </a:p>
          </p:txBody>
        </p:sp>
        <p:sp>
          <p:nvSpPr>
            <p:cNvPr id="154" name="Freeform: Shape 153">
              <a:extLst>
                <a:ext uri="{FF2B5EF4-FFF2-40B4-BE49-F238E27FC236}">
                  <a16:creationId xmlns:a16="http://schemas.microsoft.com/office/drawing/2014/main" id="{8B8FDDC8-530B-481B-98F3-A3BC733C59EC}"/>
                </a:ext>
              </a:extLst>
            </p:cNvPr>
            <p:cNvSpPr/>
            <p:nvPr/>
          </p:nvSpPr>
          <p:spPr>
            <a:xfrm>
              <a:off x="7986600" y="371952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2.5</a:t>
              </a:r>
            </a:p>
          </p:txBody>
        </p:sp>
        <p:sp>
          <p:nvSpPr>
            <p:cNvPr id="155" name="Freeform: Shape 154">
              <a:extLst>
                <a:ext uri="{FF2B5EF4-FFF2-40B4-BE49-F238E27FC236}">
                  <a16:creationId xmlns:a16="http://schemas.microsoft.com/office/drawing/2014/main" id="{1251D5DB-A204-4B80-9181-C611EFEDFCEC}"/>
                </a:ext>
              </a:extLst>
            </p:cNvPr>
            <p:cNvSpPr/>
            <p:nvPr/>
          </p:nvSpPr>
          <p:spPr>
            <a:xfrm>
              <a:off x="7986600" y="425304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2.2</a:t>
              </a:r>
            </a:p>
          </p:txBody>
        </p:sp>
      </p:grpSp>
      <p:sp>
        <p:nvSpPr>
          <p:cNvPr id="156" name="Straight Connector 155">
            <a:extLst>
              <a:ext uri="{FF2B5EF4-FFF2-40B4-BE49-F238E27FC236}">
                <a16:creationId xmlns:a16="http://schemas.microsoft.com/office/drawing/2014/main" id="{7ACFFB76-F09F-41AB-89A9-19D3F9A2911D}"/>
              </a:ext>
            </a:extLst>
          </p:cNvPr>
          <p:cNvSpPr/>
          <p:nvPr/>
        </p:nvSpPr>
        <p:spPr>
          <a:xfrm>
            <a:off x="1447919" y="1447919"/>
            <a:ext cx="6172201" cy="0"/>
          </a:xfrm>
          <a:prstGeom prst="line">
            <a:avLst/>
          </a:prstGeom>
          <a:noFill/>
          <a:ln w="127080">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57" name="Straight Connector 156">
            <a:extLst>
              <a:ext uri="{FF2B5EF4-FFF2-40B4-BE49-F238E27FC236}">
                <a16:creationId xmlns:a16="http://schemas.microsoft.com/office/drawing/2014/main" id="{BDCFFEA6-B714-457F-AA82-CD31F1AE342B}"/>
              </a:ext>
            </a:extLst>
          </p:cNvPr>
          <p:cNvSpPr/>
          <p:nvPr/>
        </p:nvSpPr>
        <p:spPr>
          <a:xfrm flipV="1">
            <a:off x="8763120" y="1676160"/>
            <a:ext cx="0" cy="3733560"/>
          </a:xfrm>
          <a:prstGeom prst="line">
            <a:avLst/>
          </a:prstGeom>
          <a:noFill/>
          <a:ln w="127080">
            <a:solidFill>
              <a:srgbClr val="000000"/>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name="page47">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5B5F532-CF3F-4006-8614-8C5D60976403}"/>
              </a:ext>
            </a:extLst>
          </p:cNvPr>
          <p:cNvSpPr>
            <a:spLocks noGrp="1"/>
          </p:cNvSpPr>
          <p:nvPr>
            <p:ph type="sldNum" sz="quarter" idx="12"/>
          </p:nvPr>
        </p:nvSpPr>
        <p:spPr/>
        <p:txBody>
          <a:bodyPr/>
          <a:lstStyle/>
          <a:p>
            <a:pPr lvl="0"/>
            <a:fld id="{5685DAE6-2FB4-4B21-8DE6-3BDEA8A0E72A}" type="slidenum">
              <a:rPr lang="en-US" smtClean="0"/>
              <a:t>47</a:t>
            </a:fld>
            <a:endParaRPr lang="en-US"/>
          </a:p>
        </p:txBody>
      </p:sp>
      <p:sp>
        <p:nvSpPr>
          <p:cNvPr id="2" name="Title 1">
            <a:extLst>
              <a:ext uri="{FF2B5EF4-FFF2-40B4-BE49-F238E27FC236}">
                <a16:creationId xmlns:a16="http://schemas.microsoft.com/office/drawing/2014/main" id="{FBC72EA6-A599-4F3A-9AAC-B6374DCDF44A}"/>
              </a:ext>
            </a:extLst>
          </p:cNvPr>
          <p:cNvSpPr txBox="1">
            <a:spLocks noGrp="1"/>
          </p:cNvSpPr>
          <p:nvPr>
            <p:ph type="title" idx="4294967295"/>
          </p:nvPr>
        </p:nvSpPr>
        <p:spPr>
          <a:xfrm>
            <a:off x="685799" y="304560"/>
            <a:ext cx="7772400" cy="1143000"/>
          </a:xfrm>
        </p:spPr>
        <p:txBody>
          <a:bodyPr wrap="square">
            <a:noAutofit/>
          </a:bodyPr>
          <a:lstStyle/>
          <a:p>
            <a:pPr lvl="0"/>
            <a:r>
              <a:rPr lang="en-US" u="sng">
                <a:solidFill>
                  <a:srgbClr val="FF0000"/>
                </a:solidFill>
                <a:hlinkClick r:id="rId3"/>
              </a:rPr>
              <a:t>Electronegativity</a:t>
            </a:r>
          </a:p>
        </p:txBody>
      </p:sp>
      <p:pic>
        <p:nvPicPr>
          <p:cNvPr id="3" name="">
            <a:extLst>
              <a:ext uri="{FF2B5EF4-FFF2-40B4-BE49-F238E27FC236}">
                <a16:creationId xmlns:a16="http://schemas.microsoft.com/office/drawing/2014/main" id="{9FFF19B9-EC12-48B7-AF08-52EDA3CF4470}"/>
              </a:ext>
            </a:extLst>
          </p:cNvPr>
          <p:cNvPicPr>
            <a:picLocks noChangeAspect="1"/>
          </p:cNvPicPr>
          <p:nvPr/>
        </p:nvPicPr>
        <p:blipFill>
          <a:blip r:embed="rId4">
            <a:lum/>
            <a:alphaModFix/>
          </a:blip>
          <a:srcRect b="4245"/>
          <a:stretch>
            <a:fillRect/>
          </a:stretch>
        </p:blipFill>
        <p:spPr>
          <a:xfrm>
            <a:off x="685799" y="1227240"/>
            <a:ext cx="7772400" cy="4908600"/>
          </a:xfrm>
          <a:prstGeom prst="rect">
            <a:avLst/>
          </a:prstGeom>
          <a:noFill/>
          <a:ln>
            <a:noFill/>
          </a:ln>
        </p:spPr>
      </p:pic>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name="Electronegativity &amp; Bond Polarit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16F575-243C-442A-BFED-58118096936F}"/>
              </a:ext>
            </a:extLst>
          </p:cNvPr>
          <p:cNvSpPr>
            <a:spLocks noGrp="1"/>
          </p:cNvSpPr>
          <p:nvPr>
            <p:ph type="sldNum" sz="quarter" idx="12"/>
          </p:nvPr>
        </p:nvSpPr>
        <p:spPr/>
        <p:txBody>
          <a:bodyPr/>
          <a:lstStyle/>
          <a:p>
            <a:pPr lvl="0"/>
            <a:fld id="{D69B620F-18E0-4453-B998-AA0AF70ECB46}" type="slidenum">
              <a:rPr lang="en-US" smtClean="0"/>
              <a:t>48</a:t>
            </a:fld>
            <a:endParaRPr lang="en-US"/>
          </a:p>
        </p:txBody>
      </p:sp>
      <p:sp>
        <p:nvSpPr>
          <p:cNvPr id="2" name="Title 1">
            <a:extLst>
              <a:ext uri="{FF2B5EF4-FFF2-40B4-BE49-F238E27FC236}">
                <a16:creationId xmlns:a16="http://schemas.microsoft.com/office/drawing/2014/main" id="{98D759D5-2504-4F8C-BE39-55C74E5C801D}"/>
              </a:ext>
            </a:extLst>
          </p:cNvPr>
          <p:cNvSpPr txBox="1">
            <a:spLocks noGrp="1"/>
          </p:cNvSpPr>
          <p:nvPr>
            <p:ph type="title" idx="4294967295"/>
          </p:nvPr>
        </p:nvSpPr>
        <p:spPr>
          <a:xfrm>
            <a:off x="380880" y="685799"/>
            <a:ext cx="8382240" cy="838080"/>
          </a:xfrm>
        </p:spPr>
        <p:txBody>
          <a:bodyPr wrap="square" lIns="90360" tIns="44280" rIns="90360" bIns="44280">
            <a:noAutofit/>
          </a:bodyPr>
          <a:lstStyle/>
          <a:p>
            <a:pPr lvl="0"/>
            <a:r>
              <a:rPr lang="en-US"/>
              <a:t>Electronegativity &amp; Bond Polarity</a:t>
            </a:r>
          </a:p>
        </p:txBody>
      </p:sp>
      <p:sp>
        <p:nvSpPr>
          <p:cNvPr id="3" name="Text Placeholder 2">
            <a:extLst>
              <a:ext uri="{FF2B5EF4-FFF2-40B4-BE49-F238E27FC236}">
                <a16:creationId xmlns:a16="http://schemas.microsoft.com/office/drawing/2014/main" id="{432969AD-8462-4E01-9C36-1B18D29C5307}"/>
              </a:ext>
            </a:extLst>
          </p:cNvPr>
          <p:cNvSpPr txBox="1">
            <a:spLocks noGrp="1"/>
          </p:cNvSpPr>
          <p:nvPr>
            <p:ph type="body" idx="4294967295"/>
          </p:nvPr>
        </p:nvSpPr>
        <p:spPr>
          <a:xfrm>
            <a:off x="228600" y="1600200"/>
            <a:ext cx="8686800" cy="4495680"/>
          </a:xfrm>
        </p:spPr>
        <p:txBody>
          <a:bodyPr wrap="square" lIns="90360" tIns="44280" rIns="90360" bIns="44280"/>
          <a:lstStyle/>
          <a:p>
            <a:pPr lvl="0">
              <a:spcBef>
                <a:spcPts val="697"/>
              </a:spcBef>
              <a:buClr>
                <a:srgbClr val="000000"/>
              </a:buClr>
              <a:buSzPct val="100000"/>
              <a:buFont typeface="Times New Roman" pitchFamily="18"/>
              <a:buChar char="•"/>
            </a:pPr>
            <a:r>
              <a:rPr lang="en-US" sz="2800" dirty="0"/>
              <a:t>If difference in electronegativity between bonded atoms is 0, the bond is </a:t>
            </a:r>
            <a:r>
              <a:rPr lang="en-US" sz="2800" b="1" dirty="0">
                <a:solidFill>
                  <a:srgbClr val="FF0000"/>
                </a:solidFill>
              </a:rPr>
              <a:t>pure covalent</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equal sharing</a:t>
            </a:r>
          </a:p>
          <a:p>
            <a:pPr lvl="0">
              <a:spcBef>
                <a:spcPts val="697"/>
              </a:spcBef>
              <a:buClr>
                <a:srgbClr val="000000"/>
              </a:buClr>
              <a:buSzPct val="100000"/>
              <a:buFont typeface="Times New Roman" pitchFamily="18"/>
              <a:buChar char="•"/>
            </a:pPr>
            <a:r>
              <a:rPr lang="en-US" sz="2800" dirty="0"/>
              <a:t>If difference in electronegativity between bonded atoms is 0.1 to 0.3, the bond is </a:t>
            </a:r>
            <a:r>
              <a:rPr lang="en-US" sz="2800" b="1" dirty="0">
                <a:solidFill>
                  <a:srgbClr val="FF0000"/>
                </a:solidFill>
              </a:rPr>
              <a:t>nonpolar covalent</a:t>
            </a:r>
          </a:p>
          <a:p>
            <a:pPr lvl="0">
              <a:spcBef>
                <a:spcPts val="697"/>
              </a:spcBef>
              <a:buClr>
                <a:srgbClr val="000000"/>
              </a:buClr>
              <a:buSzPct val="100000"/>
              <a:buFont typeface="Times New Roman" pitchFamily="18"/>
              <a:buChar char="•"/>
            </a:pPr>
            <a:r>
              <a:rPr lang="en-US" sz="2800" dirty="0"/>
              <a:t>If difference in electronegativity between bonded atoms 0.4 to 1.9, the bond is </a:t>
            </a:r>
            <a:r>
              <a:rPr lang="en-US" sz="2800" b="1" dirty="0">
                <a:solidFill>
                  <a:srgbClr val="FF0000"/>
                </a:solidFill>
              </a:rPr>
              <a:t>polar covalent</a:t>
            </a:r>
          </a:p>
          <a:p>
            <a:pPr lvl="0">
              <a:spcBef>
                <a:spcPts val="697"/>
              </a:spcBef>
              <a:buClr>
                <a:srgbClr val="000000"/>
              </a:buClr>
              <a:buSzPct val="100000"/>
              <a:buFont typeface="Times New Roman" pitchFamily="18"/>
              <a:buChar char="•"/>
            </a:pPr>
            <a:r>
              <a:rPr lang="en-US" sz="2800" dirty="0"/>
              <a:t>If difference in electronegativity between bonded atoms larger than or equal to 2.0, the bond is </a:t>
            </a:r>
            <a:r>
              <a:rPr lang="en-US" sz="2800" b="1" dirty="0">
                <a:solidFill>
                  <a:srgbClr val="FF0000"/>
                </a:solidFill>
              </a:rPr>
              <a:t>ionic</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1"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9.xml><?xml version="1.0" encoding="utf-8"?>
<p:sld xmlns:a="http://schemas.openxmlformats.org/drawingml/2006/main" xmlns:r="http://schemas.openxmlformats.org/officeDocument/2006/relationships" xmlns:p="http://schemas.openxmlformats.org/presentationml/2006/main">
  <p:cSld name="page49">
    <p:spTree>
      <p:nvGrpSpPr>
        <p:cNvPr id="1" name=""/>
        <p:cNvGrpSpPr/>
        <p:nvPr/>
      </p:nvGrpSpPr>
      <p:grpSpPr>
        <a:xfrm>
          <a:off x="0" y="0"/>
          <a:ext cx="0" cy="0"/>
          <a:chOff x="0" y="0"/>
          <a:chExt cx="0" cy="0"/>
        </a:xfrm>
      </p:grpSpPr>
      <p:sp>
        <p:nvSpPr>
          <p:cNvPr id="30" name="Slide Number Placeholder 3">
            <a:extLst>
              <a:ext uri="{FF2B5EF4-FFF2-40B4-BE49-F238E27FC236}">
                <a16:creationId xmlns:a16="http://schemas.microsoft.com/office/drawing/2014/main" id="{DDB6FF4C-8C2C-45CC-A7CD-BF4FA0CB2114}"/>
              </a:ext>
            </a:extLst>
          </p:cNvPr>
          <p:cNvSpPr>
            <a:spLocks noGrp="1"/>
          </p:cNvSpPr>
          <p:nvPr>
            <p:ph type="sldNum" sz="quarter" idx="12"/>
          </p:nvPr>
        </p:nvSpPr>
        <p:spPr/>
        <p:txBody>
          <a:bodyPr/>
          <a:lstStyle/>
          <a:p>
            <a:pPr lvl="0"/>
            <a:fld id="{E1D245EE-7979-4F99-80D1-5A5AF0BAA2C4}" type="slidenum">
              <a:rPr lang="en-US" smtClean="0"/>
              <a:t>49</a:t>
            </a:fld>
            <a:endParaRPr lang="en-US"/>
          </a:p>
        </p:txBody>
      </p:sp>
      <p:pic>
        <p:nvPicPr>
          <p:cNvPr id="2" name="">
            <a:extLst>
              <a:ext uri="{FF2B5EF4-FFF2-40B4-BE49-F238E27FC236}">
                <a16:creationId xmlns:a16="http://schemas.microsoft.com/office/drawing/2014/main" id="{F9AD9DAF-A95F-46F1-9CD5-C5F13C29490B}"/>
              </a:ext>
            </a:extLst>
          </p:cNvPr>
          <p:cNvPicPr>
            <a:picLocks noChangeAspect="1"/>
          </p:cNvPicPr>
          <p:nvPr/>
        </p:nvPicPr>
        <p:blipFill>
          <a:blip r:embed="rId3">
            <a:lum/>
            <a:alphaModFix/>
          </a:blip>
          <a:srcRect/>
          <a:stretch>
            <a:fillRect/>
          </a:stretch>
        </p:blipFill>
        <p:spPr>
          <a:xfrm>
            <a:off x="4648320" y="2438280"/>
            <a:ext cx="1828800" cy="1117800"/>
          </a:xfrm>
          <a:prstGeom prst="rect">
            <a:avLst/>
          </a:prstGeom>
          <a:noFill/>
          <a:ln>
            <a:noFill/>
          </a:ln>
        </p:spPr>
      </p:pic>
      <p:pic>
        <p:nvPicPr>
          <p:cNvPr id="3" name="">
            <a:extLst>
              <a:ext uri="{FF2B5EF4-FFF2-40B4-BE49-F238E27FC236}">
                <a16:creationId xmlns:a16="http://schemas.microsoft.com/office/drawing/2014/main" id="{EF69EAB6-F233-4A96-8B33-DCE4F7C2A0DC}"/>
              </a:ext>
            </a:extLst>
          </p:cNvPr>
          <p:cNvPicPr>
            <a:picLocks noChangeAspect="1"/>
          </p:cNvPicPr>
          <p:nvPr/>
        </p:nvPicPr>
        <p:blipFill>
          <a:blip r:embed="rId4">
            <a:lum/>
            <a:alphaModFix/>
          </a:blip>
          <a:srcRect/>
          <a:stretch>
            <a:fillRect/>
          </a:stretch>
        </p:blipFill>
        <p:spPr>
          <a:xfrm>
            <a:off x="2971800" y="2514600"/>
            <a:ext cx="1371599" cy="990719"/>
          </a:xfrm>
          <a:prstGeom prst="rect">
            <a:avLst/>
          </a:prstGeom>
          <a:noFill/>
          <a:ln>
            <a:noFill/>
          </a:ln>
        </p:spPr>
      </p:pic>
      <p:sp>
        <p:nvSpPr>
          <p:cNvPr id="4" name="Title 3">
            <a:extLst>
              <a:ext uri="{FF2B5EF4-FFF2-40B4-BE49-F238E27FC236}">
                <a16:creationId xmlns:a16="http://schemas.microsoft.com/office/drawing/2014/main" id="{5A31BFB9-B6D9-4B6C-ABCC-DB6B1BF74118}"/>
              </a:ext>
            </a:extLst>
          </p:cNvPr>
          <p:cNvSpPr txBox="1">
            <a:spLocks noGrp="1"/>
          </p:cNvSpPr>
          <p:nvPr>
            <p:ph type="title" idx="4294967295"/>
          </p:nvPr>
        </p:nvSpPr>
        <p:spPr>
          <a:xfrm>
            <a:off x="685799" y="304560"/>
            <a:ext cx="7772400" cy="1143000"/>
          </a:xfrm>
        </p:spPr>
        <p:txBody>
          <a:bodyPr wrap="square">
            <a:noAutofit/>
          </a:bodyPr>
          <a:lstStyle/>
          <a:p>
            <a:pPr lvl="0"/>
            <a:r>
              <a:rPr lang="en-US"/>
              <a:t>Bond Polarity</a:t>
            </a:r>
          </a:p>
        </p:txBody>
      </p:sp>
      <p:sp>
        <p:nvSpPr>
          <p:cNvPr id="5" name="Straight Connector 4">
            <a:extLst>
              <a:ext uri="{FF2B5EF4-FFF2-40B4-BE49-F238E27FC236}">
                <a16:creationId xmlns:a16="http://schemas.microsoft.com/office/drawing/2014/main" id="{38CF2E6B-3051-4981-8684-FC16672B5ED9}"/>
              </a:ext>
            </a:extLst>
          </p:cNvPr>
          <p:cNvSpPr/>
          <p:nvPr/>
        </p:nvSpPr>
        <p:spPr>
          <a:xfrm>
            <a:off x="620640" y="4425840"/>
            <a:ext cx="2044800" cy="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Straight Connector 5">
            <a:extLst>
              <a:ext uri="{FF2B5EF4-FFF2-40B4-BE49-F238E27FC236}">
                <a16:creationId xmlns:a16="http://schemas.microsoft.com/office/drawing/2014/main" id="{07D17E5E-2674-46EF-B067-8930B72B1EC8}"/>
              </a:ext>
            </a:extLst>
          </p:cNvPr>
          <p:cNvSpPr/>
          <p:nvPr/>
        </p:nvSpPr>
        <p:spPr>
          <a:xfrm>
            <a:off x="6764400" y="4421160"/>
            <a:ext cx="1676160" cy="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Straight Connector 6">
            <a:extLst>
              <a:ext uri="{FF2B5EF4-FFF2-40B4-BE49-F238E27FC236}">
                <a16:creationId xmlns:a16="http://schemas.microsoft.com/office/drawing/2014/main" id="{0EBADF95-20DD-452E-8A62-7BC5FC2B0A3A}"/>
              </a:ext>
            </a:extLst>
          </p:cNvPr>
          <p:cNvSpPr/>
          <p:nvPr/>
        </p:nvSpPr>
        <p:spPr>
          <a:xfrm>
            <a:off x="625320" y="3692520"/>
            <a:ext cx="3240" cy="80316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 name="Straight Connector 7">
            <a:extLst>
              <a:ext uri="{FF2B5EF4-FFF2-40B4-BE49-F238E27FC236}">
                <a16:creationId xmlns:a16="http://schemas.microsoft.com/office/drawing/2014/main" id="{9AD3EC7B-CDE2-47DD-BF60-DC2BABE4B1EB}"/>
              </a:ext>
            </a:extLst>
          </p:cNvPr>
          <p:cNvSpPr/>
          <p:nvPr/>
        </p:nvSpPr>
        <p:spPr>
          <a:xfrm>
            <a:off x="2678040" y="4425840"/>
            <a:ext cx="2044800" cy="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9" name="Straight Connector 8">
            <a:extLst>
              <a:ext uri="{FF2B5EF4-FFF2-40B4-BE49-F238E27FC236}">
                <a16:creationId xmlns:a16="http://schemas.microsoft.com/office/drawing/2014/main" id="{BE5A836D-3874-4C66-BF06-44B108117A6C}"/>
              </a:ext>
            </a:extLst>
          </p:cNvPr>
          <p:cNvSpPr/>
          <p:nvPr/>
        </p:nvSpPr>
        <p:spPr>
          <a:xfrm>
            <a:off x="4735440" y="4425840"/>
            <a:ext cx="2044800" cy="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Straight Connector 9">
            <a:extLst>
              <a:ext uri="{FF2B5EF4-FFF2-40B4-BE49-F238E27FC236}">
                <a16:creationId xmlns:a16="http://schemas.microsoft.com/office/drawing/2014/main" id="{0A33BEE9-56BE-4A55-A421-3AE2B0672E77}"/>
              </a:ext>
            </a:extLst>
          </p:cNvPr>
          <p:cNvSpPr/>
          <p:nvPr/>
        </p:nvSpPr>
        <p:spPr>
          <a:xfrm>
            <a:off x="1528920" y="4280040"/>
            <a:ext cx="0" cy="21564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1" name="Freeform: Shape 10">
            <a:extLst>
              <a:ext uri="{FF2B5EF4-FFF2-40B4-BE49-F238E27FC236}">
                <a16:creationId xmlns:a16="http://schemas.microsoft.com/office/drawing/2014/main" id="{2AA6C2AB-4C8B-4D9D-B6C2-39F07462B211}"/>
              </a:ext>
            </a:extLst>
          </p:cNvPr>
          <p:cNvSpPr/>
          <p:nvPr/>
        </p:nvSpPr>
        <p:spPr>
          <a:xfrm>
            <a:off x="447840" y="4487760"/>
            <a:ext cx="3337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0</a:t>
            </a:r>
          </a:p>
        </p:txBody>
      </p:sp>
      <p:sp>
        <p:nvSpPr>
          <p:cNvPr id="12" name="Freeform: Shape 11">
            <a:extLst>
              <a:ext uri="{FF2B5EF4-FFF2-40B4-BE49-F238E27FC236}">
                <a16:creationId xmlns:a16="http://schemas.microsoft.com/office/drawing/2014/main" id="{D15D1DC2-A6ED-4358-824D-38B43F4C3B4E}"/>
              </a:ext>
            </a:extLst>
          </p:cNvPr>
          <p:cNvSpPr/>
          <p:nvPr/>
        </p:nvSpPr>
        <p:spPr>
          <a:xfrm>
            <a:off x="1285919" y="448776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0.4</a:t>
            </a:r>
          </a:p>
        </p:txBody>
      </p:sp>
      <p:sp>
        <p:nvSpPr>
          <p:cNvPr id="13" name="Freeform: Shape 12">
            <a:extLst>
              <a:ext uri="{FF2B5EF4-FFF2-40B4-BE49-F238E27FC236}">
                <a16:creationId xmlns:a16="http://schemas.microsoft.com/office/drawing/2014/main" id="{9BA3203F-07B7-48D5-8188-851D3E7EDA64}"/>
              </a:ext>
            </a:extLst>
          </p:cNvPr>
          <p:cNvSpPr/>
          <p:nvPr/>
        </p:nvSpPr>
        <p:spPr>
          <a:xfrm>
            <a:off x="4257720" y="448776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2.0</a:t>
            </a:r>
          </a:p>
        </p:txBody>
      </p:sp>
      <p:sp>
        <p:nvSpPr>
          <p:cNvPr id="14" name="Freeform: Shape 13">
            <a:extLst>
              <a:ext uri="{FF2B5EF4-FFF2-40B4-BE49-F238E27FC236}">
                <a16:creationId xmlns:a16="http://schemas.microsoft.com/office/drawing/2014/main" id="{003B9381-8F96-4BE2-9459-3C8AD7E60200}"/>
              </a:ext>
            </a:extLst>
          </p:cNvPr>
          <p:cNvSpPr/>
          <p:nvPr/>
        </p:nvSpPr>
        <p:spPr>
          <a:xfrm>
            <a:off x="8136000" y="4483080"/>
            <a:ext cx="5623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4.0</a:t>
            </a:r>
          </a:p>
        </p:txBody>
      </p:sp>
      <p:sp>
        <p:nvSpPr>
          <p:cNvPr id="15" name="Freeform: Shape 14">
            <a:extLst>
              <a:ext uri="{FF2B5EF4-FFF2-40B4-BE49-F238E27FC236}">
                <a16:creationId xmlns:a16="http://schemas.microsoft.com/office/drawing/2014/main" id="{2CAC1EDA-14C5-455E-BDB0-4336B9BBD8F5}"/>
              </a:ext>
            </a:extLst>
          </p:cNvPr>
          <p:cNvSpPr/>
          <p:nvPr/>
        </p:nvSpPr>
        <p:spPr>
          <a:xfrm>
            <a:off x="2802240" y="4792680"/>
            <a:ext cx="36684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Electronegativity Difference</a:t>
            </a:r>
          </a:p>
        </p:txBody>
      </p:sp>
      <p:sp>
        <p:nvSpPr>
          <p:cNvPr id="16" name="Straight Connector 15">
            <a:extLst>
              <a:ext uri="{FF2B5EF4-FFF2-40B4-BE49-F238E27FC236}">
                <a16:creationId xmlns:a16="http://schemas.microsoft.com/office/drawing/2014/main" id="{1DB8DCF1-2508-41C1-85E7-7A0005AAADFB}"/>
              </a:ext>
            </a:extLst>
          </p:cNvPr>
          <p:cNvSpPr/>
          <p:nvPr/>
        </p:nvSpPr>
        <p:spPr>
          <a:xfrm>
            <a:off x="4583159" y="3692520"/>
            <a:ext cx="3240" cy="75564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7" name="Straight Connector 16">
            <a:extLst>
              <a:ext uri="{FF2B5EF4-FFF2-40B4-BE49-F238E27FC236}">
                <a16:creationId xmlns:a16="http://schemas.microsoft.com/office/drawing/2014/main" id="{30943466-2F65-453F-9A41-F7F66F559C29}"/>
              </a:ext>
            </a:extLst>
          </p:cNvPr>
          <p:cNvSpPr/>
          <p:nvPr/>
        </p:nvSpPr>
        <p:spPr>
          <a:xfrm>
            <a:off x="8364600" y="3692520"/>
            <a:ext cx="3240" cy="879480"/>
          </a:xfrm>
          <a:prstGeom prst="line">
            <a:avLst/>
          </a:prstGeom>
          <a:noFill/>
          <a:ln w="12600">
            <a:solidFill>
              <a:srgbClr val="000000"/>
            </a:solidFill>
            <a:prstDash val="solid"/>
            <a:miter/>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8" name="Freeform: Shape 17">
            <a:extLst>
              <a:ext uri="{FF2B5EF4-FFF2-40B4-BE49-F238E27FC236}">
                <a16:creationId xmlns:a16="http://schemas.microsoft.com/office/drawing/2014/main" id="{041D33FE-D43B-40D4-AB85-3D0199BE7F40}"/>
              </a:ext>
            </a:extLst>
          </p:cNvPr>
          <p:cNvSpPr/>
          <p:nvPr/>
        </p:nvSpPr>
        <p:spPr>
          <a:xfrm>
            <a:off x="1944360" y="3463920"/>
            <a:ext cx="1215359"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covalent</a:t>
            </a:r>
          </a:p>
        </p:txBody>
      </p:sp>
      <p:cxnSp>
        <p:nvCxnSpPr>
          <p:cNvPr id="19" name="Straight Arrow Connector 18">
            <a:extLst>
              <a:ext uri="{FF2B5EF4-FFF2-40B4-BE49-F238E27FC236}">
                <a16:creationId xmlns:a16="http://schemas.microsoft.com/office/drawing/2014/main" id="{60491A0B-A9D2-4749-9FC3-F1E207BF89C3}"/>
              </a:ext>
            </a:extLst>
          </p:cNvPr>
          <p:cNvCxnSpPr>
            <a:stCxn id="18" idx="3"/>
          </p:cNvCxnSpPr>
          <p:nvPr/>
        </p:nvCxnSpPr>
        <p:spPr>
          <a:xfrm flipH="1" flipV="1">
            <a:off x="625320" y="3692520"/>
            <a:ext cx="1319040" cy="1260"/>
          </a:xfrm>
          <a:prstGeom prst="straightConnector1">
            <a:avLst/>
          </a:prstGeom>
          <a:noFill/>
          <a:ln w="9360">
            <a:solidFill>
              <a:srgbClr val="000000"/>
            </a:solidFill>
            <a:prstDash val="solid"/>
            <a:miter/>
            <a:tailEnd type="arrow"/>
          </a:ln>
        </p:spPr>
      </p:cxnSp>
      <p:cxnSp>
        <p:nvCxnSpPr>
          <p:cNvPr id="20" name="Straight Arrow Connector 19">
            <a:extLst>
              <a:ext uri="{FF2B5EF4-FFF2-40B4-BE49-F238E27FC236}">
                <a16:creationId xmlns:a16="http://schemas.microsoft.com/office/drawing/2014/main" id="{B5920635-C56C-4F76-9568-9273E2F58441}"/>
              </a:ext>
            </a:extLst>
          </p:cNvPr>
          <p:cNvCxnSpPr>
            <a:stCxn id="18" idx="1"/>
          </p:cNvCxnSpPr>
          <p:nvPr/>
        </p:nvCxnSpPr>
        <p:spPr>
          <a:xfrm flipV="1">
            <a:off x="3159719" y="3692520"/>
            <a:ext cx="1423440" cy="1260"/>
          </a:xfrm>
          <a:prstGeom prst="straightConnector1">
            <a:avLst/>
          </a:prstGeom>
          <a:noFill/>
          <a:ln w="9360">
            <a:solidFill>
              <a:srgbClr val="000000"/>
            </a:solidFill>
            <a:prstDash val="solid"/>
            <a:miter/>
            <a:tailEnd type="arrow"/>
          </a:ln>
        </p:spPr>
      </p:cxnSp>
      <p:sp>
        <p:nvSpPr>
          <p:cNvPr id="21" name="Freeform: Shape 20">
            <a:extLst>
              <a:ext uri="{FF2B5EF4-FFF2-40B4-BE49-F238E27FC236}">
                <a16:creationId xmlns:a16="http://schemas.microsoft.com/office/drawing/2014/main" id="{7CE55267-052B-4A6B-AC1B-6D66E2D782D7}"/>
              </a:ext>
            </a:extLst>
          </p:cNvPr>
          <p:cNvSpPr/>
          <p:nvPr/>
        </p:nvSpPr>
        <p:spPr>
          <a:xfrm>
            <a:off x="5883120" y="3463920"/>
            <a:ext cx="79200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ionic</a:t>
            </a:r>
          </a:p>
        </p:txBody>
      </p:sp>
      <p:cxnSp>
        <p:nvCxnSpPr>
          <p:cNvPr id="22" name="Straight Arrow Connector 21">
            <a:extLst>
              <a:ext uri="{FF2B5EF4-FFF2-40B4-BE49-F238E27FC236}">
                <a16:creationId xmlns:a16="http://schemas.microsoft.com/office/drawing/2014/main" id="{05FAC2B8-2F95-4E35-84DE-0E30E83F02A5}"/>
              </a:ext>
            </a:extLst>
          </p:cNvPr>
          <p:cNvCxnSpPr>
            <a:stCxn id="21" idx="3"/>
          </p:cNvCxnSpPr>
          <p:nvPr/>
        </p:nvCxnSpPr>
        <p:spPr>
          <a:xfrm flipH="1" flipV="1">
            <a:off x="4583159" y="3692520"/>
            <a:ext cx="1299961" cy="1260"/>
          </a:xfrm>
          <a:prstGeom prst="straightConnector1">
            <a:avLst/>
          </a:prstGeom>
          <a:noFill/>
          <a:ln w="9360">
            <a:solidFill>
              <a:srgbClr val="000000"/>
            </a:solidFill>
            <a:prstDash val="solid"/>
            <a:miter/>
            <a:tailEnd type="arrow"/>
          </a:ln>
        </p:spPr>
      </p:cxnSp>
      <p:cxnSp>
        <p:nvCxnSpPr>
          <p:cNvPr id="23" name="Straight Arrow Connector 22">
            <a:extLst>
              <a:ext uri="{FF2B5EF4-FFF2-40B4-BE49-F238E27FC236}">
                <a16:creationId xmlns:a16="http://schemas.microsoft.com/office/drawing/2014/main" id="{C3E1A3CA-378C-4B5C-B576-45F88B39C3BD}"/>
              </a:ext>
            </a:extLst>
          </p:cNvPr>
          <p:cNvCxnSpPr>
            <a:stCxn id="21" idx="1"/>
          </p:cNvCxnSpPr>
          <p:nvPr/>
        </p:nvCxnSpPr>
        <p:spPr>
          <a:xfrm flipV="1">
            <a:off x="6675120" y="3692520"/>
            <a:ext cx="1689480" cy="1260"/>
          </a:xfrm>
          <a:prstGeom prst="straightConnector1">
            <a:avLst/>
          </a:prstGeom>
          <a:noFill/>
          <a:ln w="9360">
            <a:solidFill>
              <a:srgbClr val="000000"/>
            </a:solidFill>
            <a:prstDash val="solid"/>
            <a:miter/>
            <a:tailEnd type="arrow"/>
          </a:ln>
        </p:spPr>
      </p:cxnSp>
      <p:sp>
        <p:nvSpPr>
          <p:cNvPr id="24" name="Freeform: Shape 23">
            <a:extLst>
              <a:ext uri="{FF2B5EF4-FFF2-40B4-BE49-F238E27FC236}">
                <a16:creationId xmlns:a16="http://schemas.microsoft.com/office/drawing/2014/main" id="{13767A4D-9098-41D2-8456-AAED4E9C8D4B}"/>
              </a:ext>
            </a:extLst>
          </p:cNvPr>
          <p:cNvSpPr/>
          <p:nvPr/>
        </p:nvSpPr>
        <p:spPr>
          <a:xfrm>
            <a:off x="2405520" y="3990960"/>
            <a:ext cx="80856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polar</a:t>
            </a:r>
          </a:p>
        </p:txBody>
      </p:sp>
      <p:sp>
        <p:nvSpPr>
          <p:cNvPr id="25" name="Freeform: Shape 24">
            <a:extLst>
              <a:ext uri="{FF2B5EF4-FFF2-40B4-BE49-F238E27FC236}">
                <a16:creationId xmlns:a16="http://schemas.microsoft.com/office/drawing/2014/main" id="{F34836EF-60A7-4D04-BEC8-2F28651E3C1A}"/>
              </a:ext>
            </a:extLst>
          </p:cNvPr>
          <p:cNvSpPr/>
          <p:nvPr/>
        </p:nvSpPr>
        <p:spPr>
          <a:xfrm>
            <a:off x="720719" y="3765600"/>
            <a:ext cx="70488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ctr" rtl="0" hangingPunct="1">
              <a:lnSpc>
                <a:spcPct val="9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000" b="0" i="0" u="none" strike="noStrike" cap="none" baseline="0">
                <a:ln>
                  <a:noFill/>
                </a:ln>
                <a:solidFill>
                  <a:srgbClr val="0066FF"/>
                </a:solidFill>
                <a:latin typeface="Times New Roman" pitchFamily="18"/>
                <a:ea typeface="Noto Sans CJK SC" pitchFamily="2"/>
                <a:cs typeface="Lohit Devanagari" pitchFamily="2"/>
              </a:rPr>
              <a:t>non</a:t>
            </a:r>
          </a:p>
          <a:p>
            <a:pPr marL="0" marR="0" lvl="0" indent="0" algn="ctr" rtl="0" hangingPunct="1">
              <a:lnSpc>
                <a:spcPct val="9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000" b="0" i="0" u="none" strike="noStrike" cap="none" baseline="0">
                <a:ln>
                  <a:noFill/>
                </a:ln>
                <a:solidFill>
                  <a:srgbClr val="0066FF"/>
                </a:solidFill>
                <a:latin typeface="Times New Roman" pitchFamily="18"/>
                <a:ea typeface="Noto Sans CJK SC" pitchFamily="2"/>
                <a:cs typeface="Lohit Devanagari" pitchFamily="2"/>
              </a:rPr>
              <a:t>polar</a:t>
            </a:r>
          </a:p>
        </p:txBody>
      </p:sp>
      <p:pic>
        <p:nvPicPr>
          <p:cNvPr id="26" name="">
            <a:extLst>
              <a:ext uri="{FF2B5EF4-FFF2-40B4-BE49-F238E27FC236}">
                <a16:creationId xmlns:a16="http://schemas.microsoft.com/office/drawing/2014/main" id="{267EDB1D-943A-4089-A9A4-F0A42B058155}"/>
              </a:ext>
            </a:extLst>
          </p:cNvPr>
          <p:cNvPicPr>
            <a:picLocks noChangeAspect="1"/>
          </p:cNvPicPr>
          <p:nvPr/>
        </p:nvPicPr>
        <p:blipFill>
          <a:blip r:embed="rId5">
            <a:lum/>
            <a:alphaModFix/>
          </a:blip>
          <a:srcRect/>
          <a:stretch>
            <a:fillRect/>
          </a:stretch>
        </p:blipFill>
        <p:spPr>
          <a:xfrm>
            <a:off x="142920" y="2590919"/>
            <a:ext cx="1371599" cy="847439"/>
          </a:xfrm>
          <a:prstGeom prst="rect">
            <a:avLst/>
          </a:prstGeom>
          <a:noFill/>
          <a:ln>
            <a:noFill/>
          </a:ln>
        </p:spPr>
      </p:pic>
      <p:sp>
        <p:nvSpPr>
          <p:cNvPr id="27" name="Freeform: Shape 26">
            <a:extLst>
              <a:ext uri="{FF2B5EF4-FFF2-40B4-BE49-F238E27FC236}">
                <a16:creationId xmlns:a16="http://schemas.microsoft.com/office/drawing/2014/main" id="{955CB621-661F-4168-B68B-C10FBB624094}"/>
              </a:ext>
            </a:extLst>
          </p:cNvPr>
          <p:cNvSpPr/>
          <p:nvPr/>
        </p:nvSpPr>
        <p:spPr>
          <a:xfrm>
            <a:off x="306360" y="1523880"/>
            <a:ext cx="1044719" cy="825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9900"/>
                </a:solidFill>
                <a:latin typeface="Times New Roman" pitchFamily="18"/>
                <a:ea typeface="Noto Sans CJK SC" pitchFamily="2"/>
                <a:cs typeface="Lohit Devanagari" pitchFamily="2"/>
              </a:rPr>
              <a:t>3.0-3.0</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9900"/>
                </a:solidFill>
                <a:latin typeface="Times New Roman" pitchFamily="18"/>
                <a:ea typeface="Noto Sans CJK SC" pitchFamily="2"/>
                <a:cs typeface="Lohit Devanagari" pitchFamily="2"/>
              </a:rPr>
              <a:t>= 0.0</a:t>
            </a:r>
          </a:p>
        </p:txBody>
      </p:sp>
      <p:sp>
        <p:nvSpPr>
          <p:cNvPr id="28" name="Freeform: Shape 27">
            <a:extLst>
              <a:ext uri="{FF2B5EF4-FFF2-40B4-BE49-F238E27FC236}">
                <a16:creationId xmlns:a16="http://schemas.microsoft.com/office/drawing/2014/main" id="{BA659A4F-4F22-46AC-B8D8-DE79D1676B23}"/>
              </a:ext>
            </a:extLst>
          </p:cNvPr>
          <p:cNvSpPr/>
          <p:nvPr/>
        </p:nvSpPr>
        <p:spPr>
          <a:xfrm>
            <a:off x="3125520" y="1600200"/>
            <a:ext cx="1044719" cy="825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4.0-2.1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 1.9</a:t>
            </a:r>
          </a:p>
        </p:txBody>
      </p:sp>
      <p:sp>
        <p:nvSpPr>
          <p:cNvPr id="29" name="Freeform: Shape 28">
            <a:extLst>
              <a:ext uri="{FF2B5EF4-FFF2-40B4-BE49-F238E27FC236}">
                <a16:creationId xmlns:a16="http://schemas.microsoft.com/office/drawing/2014/main" id="{358186A7-F241-4431-B914-C1F7FEA0E119}"/>
              </a:ext>
            </a:extLst>
          </p:cNvPr>
          <p:cNvSpPr/>
          <p:nvPr/>
        </p:nvSpPr>
        <p:spPr>
          <a:xfrm>
            <a:off x="5030640" y="1600200"/>
            <a:ext cx="1044719" cy="825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9900FF"/>
                </a:solidFill>
                <a:latin typeface="Times New Roman" pitchFamily="18"/>
                <a:ea typeface="Noto Sans CJK SC" pitchFamily="2"/>
                <a:cs typeface="Lohit Devanagari" pitchFamily="2"/>
              </a:rPr>
              <a:t>3.0-0.9</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9900FF"/>
                </a:solidFill>
                <a:latin typeface="Times New Roman" pitchFamily="18"/>
                <a:ea typeface="Noto Sans CJK SC" pitchFamily="2"/>
                <a:cs typeface="Lohit Devanagari" pitchFamily="2"/>
              </a:rPr>
              <a:t>= 2.1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0-#ppt_w/2"/>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name="Lewis Symbols of Ions">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A61459B0-A601-41AA-87F6-8402F6473EE2}"/>
              </a:ext>
            </a:extLst>
          </p:cNvPr>
          <p:cNvSpPr>
            <a:spLocks noGrp="1"/>
          </p:cNvSpPr>
          <p:nvPr>
            <p:ph type="sldNum" sz="quarter" idx="12"/>
          </p:nvPr>
        </p:nvSpPr>
        <p:spPr/>
        <p:txBody>
          <a:bodyPr/>
          <a:lstStyle/>
          <a:p>
            <a:pPr lvl="0"/>
            <a:fld id="{4B549B63-ADE1-483D-8782-0A28D60AB950}" type="slidenum">
              <a:rPr lang="en-US" smtClean="0"/>
              <a:t>5</a:t>
            </a:fld>
            <a:endParaRPr lang="en-US"/>
          </a:p>
        </p:txBody>
      </p:sp>
      <p:sp>
        <p:nvSpPr>
          <p:cNvPr id="2" name="Title 1">
            <a:extLst>
              <a:ext uri="{FF2B5EF4-FFF2-40B4-BE49-F238E27FC236}">
                <a16:creationId xmlns:a16="http://schemas.microsoft.com/office/drawing/2014/main" id="{C605A91E-C01B-4027-9A48-049228FDD0D6}"/>
              </a:ext>
            </a:extLst>
          </p:cNvPr>
          <p:cNvSpPr txBox="1">
            <a:spLocks noGrp="1"/>
          </p:cNvSpPr>
          <p:nvPr>
            <p:ph type="title" idx="4294967295"/>
          </p:nvPr>
        </p:nvSpPr>
        <p:spPr>
          <a:xfrm>
            <a:off x="685799" y="228240"/>
            <a:ext cx="7772400" cy="1143000"/>
          </a:xfrm>
        </p:spPr>
        <p:txBody>
          <a:bodyPr wrap="square" lIns="90360" tIns="44280" rIns="90360" bIns="44280">
            <a:noAutofit/>
          </a:bodyPr>
          <a:lstStyle/>
          <a:p>
            <a:pPr lvl="0"/>
            <a:r>
              <a:rPr lang="en-US"/>
              <a:t>Lewis Symbols of Ions</a:t>
            </a:r>
          </a:p>
        </p:txBody>
      </p:sp>
      <p:sp>
        <p:nvSpPr>
          <p:cNvPr id="3" name="Text Placeholder 2">
            <a:extLst>
              <a:ext uri="{FF2B5EF4-FFF2-40B4-BE49-F238E27FC236}">
                <a16:creationId xmlns:a16="http://schemas.microsoft.com/office/drawing/2014/main" id="{6C874BFC-B6ED-4C27-A49B-6E452215A580}"/>
              </a:ext>
            </a:extLst>
          </p:cNvPr>
          <p:cNvSpPr txBox="1">
            <a:spLocks noGrp="1"/>
          </p:cNvSpPr>
          <p:nvPr>
            <p:ph type="body" idx="4294967295"/>
          </p:nvPr>
        </p:nvSpPr>
        <p:spPr>
          <a:xfrm>
            <a:off x="609480" y="1295280"/>
            <a:ext cx="7772400" cy="4114800"/>
          </a:xfrm>
        </p:spPr>
        <p:txBody>
          <a:bodyPr wrap="square" lIns="90360" tIns="44280" rIns="90360" bIns="44280"/>
          <a:lstStyle/>
          <a:p>
            <a:pPr lvl="0">
              <a:buClr>
                <a:srgbClr val="000000"/>
              </a:buClr>
              <a:buSzPct val="100000"/>
              <a:buFont typeface="Times New Roman" pitchFamily="18"/>
              <a:buChar char="•"/>
            </a:pPr>
            <a:r>
              <a:rPr lang="en-US" dirty="0"/>
              <a:t>Cations have Lewis symbols without valence electrons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Lost in the cation formation</a:t>
            </a:r>
          </a:p>
          <a:p>
            <a:pPr lvl="0">
              <a:buClr>
                <a:srgbClr val="000000"/>
              </a:buClr>
              <a:buSzPct val="100000"/>
              <a:buFont typeface="Times New Roman" pitchFamily="18"/>
              <a:buChar char="•"/>
            </a:pPr>
            <a:r>
              <a:rPr lang="en-US" dirty="0"/>
              <a:t>Anions have Lewis symbols with 8 valence electrons</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Electrons gained in the formation of the anion</a:t>
            </a:r>
          </a:p>
        </p:txBody>
      </p:sp>
      <p:grpSp>
        <p:nvGrpSpPr>
          <p:cNvPr id="4" name="Group 3">
            <a:extLst>
              <a:ext uri="{FF2B5EF4-FFF2-40B4-BE49-F238E27FC236}">
                <a16:creationId xmlns:a16="http://schemas.microsoft.com/office/drawing/2014/main" id="{03C38795-4C36-4573-AE7F-820B34815846}"/>
              </a:ext>
            </a:extLst>
          </p:cNvPr>
          <p:cNvGrpSpPr/>
          <p:nvPr/>
        </p:nvGrpSpPr>
        <p:grpSpPr>
          <a:xfrm>
            <a:off x="2021939" y="5067900"/>
            <a:ext cx="5100120" cy="989639"/>
            <a:chOff x="1761480" y="4556160"/>
            <a:chExt cx="5100120" cy="989639"/>
          </a:xfrm>
        </p:grpSpPr>
        <p:sp>
          <p:nvSpPr>
            <p:cNvPr id="5" name="Freeform: Shape 4">
              <a:extLst>
                <a:ext uri="{FF2B5EF4-FFF2-40B4-BE49-F238E27FC236}">
                  <a16:creationId xmlns:a16="http://schemas.microsoft.com/office/drawing/2014/main" id="{9E96D3C2-80E8-4FFE-B5E0-D68294D2A1F5}"/>
                </a:ext>
              </a:extLst>
            </p:cNvPr>
            <p:cNvSpPr/>
            <p:nvPr/>
          </p:nvSpPr>
          <p:spPr>
            <a:xfrm>
              <a:off x="1761480" y="4724280"/>
              <a:ext cx="510012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dirty="0">
                  <a:ln>
                    <a:noFill/>
                  </a:ln>
                  <a:solidFill>
                    <a:srgbClr val="FF0000"/>
                  </a:solidFill>
                  <a:latin typeface="Times New Roman" pitchFamily="18"/>
                  <a:ea typeface="Noto Sans CJK SC" pitchFamily="2"/>
                  <a:cs typeface="Lohit Devanagari" pitchFamily="2"/>
                </a:rPr>
                <a:t>Li•     Li</a:t>
              </a:r>
              <a:r>
                <a:rPr lang="en-US" sz="3200" b="0" i="0" u="none" strike="noStrike" cap="none" baseline="30000" dirty="0">
                  <a:ln>
                    <a:noFill/>
                  </a:ln>
                  <a:solidFill>
                    <a:srgbClr val="FF0000"/>
                  </a:solidFill>
                  <a:latin typeface="Times New Roman" pitchFamily="18"/>
                  <a:ea typeface="Noto Sans CJK SC" pitchFamily="2"/>
                  <a:cs typeface="Lohit Devanagari" pitchFamily="2"/>
                </a:rPr>
                <a:t>+1</a:t>
              </a:r>
              <a:r>
                <a:rPr lang="en-US" sz="3200" b="0" i="0" u="none" strike="noStrike" cap="none" baseline="0" dirty="0">
                  <a:ln>
                    <a:noFill/>
                  </a:ln>
                  <a:solidFill>
                    <a:srgbClr val="FF0000"/>
                  </a:solidFill>
                  <a:latin typeface="Times New Roman" pitchFamily="18"/>
                  <a:ea typeface="Noto Sans CJK SC" pitchFamily="2"/>
                  <a:cs typeface="Lohit Devanagari" pitchFamily="2"/>
                </a:rPr>
                <a:t> 		 </a:t>
              </a:r>
              <a:r>
                <a:rPr lang="en-US" sz="3200" b="1" i="0" u="none" strike="noStrike" cap="none" baseline="0" dirty="0">
                  <a:ln>
                    <a:noFill/>
                  </a:ln>
                  <a:solidFill>
                    <a:srgbClr val="FF0000"/>
                  </a:solidFill>
                  <a:latin typeface="Times New Roman" pitchFamily="18"/>
                  <a:ea typeface="Noto Sans CJK SC" pitchFamily="2"/>
                  <a:cs typeface="Lohit Devanagari" pitchFamily="2"/>
                </a:rPr>
                <a:t>:</a:t>
              </a:r>
              <a:r>
                <a:rPr lang="en-US" sz="3200" b="0" i="0" u="none" strike="noStrike" cap="none" baseline="0" dirty="0">
                  <a:ln>
                    <a:noFill/>
                  </a:ln>
                  <a:solidFill>
                    <a:srgbClr val="FF0000"/>
                  </a:solidFill>
                  <a:latin typeface="Times New Roman" pitchFamily="18"/>
                  <a:ea typeface="Noto Sans CJK SC" pitchFamily="2"/>
                  <a:cs typeface="Lohit Devanagari" pitchFamily="2"/>
                </a:rPr>
                <a:t>F</a:t>
              </a:r>
              <a:r>
                <a:rPr lang="en-US" sz="3200" b="1" i="0" u="none" strike="noStrike" cap="none" baseline="0" dirty="0">
                  <a:ln>
                    <a:noFill/>
                  </a:ln>
                  <a:solidFill>
                    <a:srgbClr val="FF0000"/>
                  </a:solidFill>
                  <a:latin typeface="Times New Roman" pitchFamily="18"/>
                  <a:ea typeface="Noto Sans CJK SC" pitchFamily="2"/>
                  <a:cs typeface="Lohit Devanagari" pitchFamily="2"/>
                </a:rPr>
                <a:t>:      [:</a:t>
              </a:r>
              <a:r>
                <a:rPr lang="en-US" sz="3200" b="0" i="0" u="none" strike="noStrike" cap="none" baseline="0" dirty="0">
                  <a:ln>
                    <a:noFill/>
                  </a:ln>
                  <a:solidFill>
                    <a:srgbClr val="FF0000"/>
                  </a:solidFill>
                  <a:latin typeface="Times New Roman" pitchFamily="18"/>
                  <a:ea typeface="Noto Sans CJK SC" pitchFamily="2"/>
                  <a:cs typeface="Lohit Devanagari" pitchFamily="2"/>
                </a:rPr>
                <a:t>F</a:t>
              </a:r>
              <a:r>
                <a:rPr lang="en-US" sz="3200" b="1" i="0" u="none" strike="noStrike" cap="none" baseline="0" dirty="0">
                  <a:ln>
                    <a:noFill/>
                  </a:ln>
                  <a:solidFill>
                    <a:srgbClr val="FF0000"/>
                  </a:solidFill>
                  <a:latin typeface="Times New Roman" pitchFamily="18"/>
                  <a:ea typeface="Noto Sans CJK SC" pitchFamily="2"/>
                  <a:cs typeface="Lohit Devanagari" pitchFamily="2"/>
                </a:rPr>
                <a:t>:]</a:t>
              </a:r>
              <a:r>
                <a:rPr lang="en-US" sz="3200" b="1" i="0" u="none" strike="noStrike" cap="none" baseline="30000" dirty="0">
                  <a:ln>
                    <a:noFill/>
                  </a:ln>
                  <a:solidFill>
                    <a:srgbClr val="FF0000"/>
                  </a:solidFill>
                  <a:latin typeface="Times New Roman" pitchFamily="18"/>
                  <a:ea typeface="Noto Sans CJK SC" pitchFamily="2"/>
                  <a:cs typeface="Lohit Devanagari" pitchFamily="2"/>
                </a:rPr>
                <a:t>-1</a:t>
              </a:r>
            </a:p>
          </p:txBody>
        </p:sp>
        <p:sp>
          <p:nvSpPr>
            <p:cNvPr id="6" name="Freeform: Shape 5">
              <a:extLst>
                <a:ext uri="{FF2B5EF4-FFF2-40B4-BE49-F238E27FC236}">
                  <a16:creationId xmlns:a16="http://schemas.microsoft.com/office/drawing/2014/main" id="{57D4586A-E5CE-4C45-8A2C-3B59E61CC1C1}"/>
                </a:ext>
              </a:extLst>
            </p:cNvPr>
            <p:cNvSpPr/>
            <p:nvPr/>
          </p:nvSpPr>
          <p:spPr>
            <a:xfrm>
              <a:off x="4803480" y="5043600"/>
              <a:ext cx="28800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7" name="Freeform: Shape 6">
              <a:extLst>
                <a:ext uri="{FF2B5EF4-FFF2-40B4-BE49-F238E27FC236}">
                  <a16:creationId xmlns:a16="http://schemas.microsoft.com/office/drawing/2014/main" id="{7E387F2C-949C-4E73-AFBB-8EF3700A9DB7}"/>
                </a:ext>
              </a:extLst>
            </p:cNvPr>
            <p:cNvSpPr/>
            <p:nvPr/>
          </p:nvSpPr>
          <p:spPr>
            <a:xfrm>
              <a:off x="4743000" y="457200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dirty="0">
                  <a:ln>
                    <a:noFill/>
                  </a:ln>
                  <a:solidFill>
                    <a:srgbClr val="FF0000"/>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BD270979-7045-4920-9C0D-401A89803109}"/>
                </a:ext>
              </a:extLst>
            </p:cNvPr>
            <p:cNvSpPr/>
            <p:nvPr/>
          </p:nvSpPr>
          <p:spPr>
            <a:xfrm>
              <a:off x="5976360" y="455616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3E0C96ED-F12C-47B9-B182-3633D07D1BDF}"/>
                </a:ext>
              </a:extLst>
            </p:cNvPr>
            <p:cNvSpPr/>
            <p:nvPr/>
          </p:nvSpPr>
          <p:spPr>
            <a:xfrm>
              <a:off x="5992200" y="5091120"/>
              <a:ext cx="394920" cy="4546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1"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50.xml><?xml version="1.0" encoding="utf-8"?>
<p:sld xmlns:a="http://schemas.openxmlformats.org/drawingml/2006/main" xmlns:r="http://schemas.openxmlformats.org/officeDocument/2006/relationships" xmlns:p="http://schemas.openxmlformats.org/presentationml/2006/main">
  <p:cSld name="Dipole Moments">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65532BA5-99A9-4A53-A8F8-31EFECACE085}"/>
              </a:ext>
            </a:extLst>
          </p:cNvPr>
          <p:cNvSpPr>
            <a:spLocks noGrp="1"/>
          </p:cNvSpPr>
          <p:nvPr>
            <p:ph type="sldNum" sz="quarter" idx="12"/>
          </p:nvPr>
        </p:nvSpPr>
        <p:spPr/>
        <p:txBody>
          <a:bodyPr/>
          <a:lstStyle/>
          <a:p>
            <a:pPr lvl="0"/>
            <a:fld id="{546C5C28-AA07-4E45-9DA9-8AA60D0BC5C2}" type="slidenum">
              <a:rPr lang="en-US" smtClean="0"/>
              <a:t>50</a:t>
            </a:fld>
            <a:endParaRPr lang="en-US"/>
          </a:p>
        </p:txBody>
      </p:sp>
      <p:sp>
        <p:nvSpPr>
          <p:cNvPr id="2" name="Title 1">
            <a:extLst>
              <a:ext uri="{FF2B5EF4-FFF2-40B4-BE49-F238E27FC236}">
                <a16:creationId xmlns:a16="http://schemas.microsoft.com/office/drawing/2014/main" id="{3F742542-354E-45A0-BD25-F79FA933E21D}"/>
              </a:ext>
            </a:extLst>
          </p:cNvPr>
          <p:cNvSpPr txBox="1">
            <a:spLocks noGrp="1"/>
          </p:cNvSpPr>
          <p:nvPr>
            <p:ph type="title" idx="4294967295"/>
          </p:nvPr>
        </p:nvSpPr>
        <p:spPr>
          <a:xfrm>
            <a:off x="662040" y="190080"/>
            <a:ext cx="7772400" cy="1143000"/>
          </a:xfrm>
        </p:spPr>
        <p:txBody>
          <a:bodyPr wrap="square" lIns="90360" tIns="44280" rIns="90360" bIns="44280">
            <a:noAutofit/>
          </a:bodyPr>
          <a:lstStyle/>
          <a:p>
            <a:pPr lvl="0"/>
            <a:r>
              <a:rPr lang="en-US"/>
              <a:t>Dipole Moments</a:t>
            </a:r>
          </a:p>
        </p:txBody>
      </p:sp>
      <p:sp>
        <p:nvSpPr>
          <p:cNvPr id="3" name="Text Placeholder 2">
            <a:extLst>
              <a:ext uri="{FF2B5EF4-FFF2-40B4-BE49-F238E27FC236}">
                <a16:creationId xmlns:a16="http://schemas.microsoft.com/office/drawing/2014/main" id="{B382D9A9-8259-4D17-963E-C69076A2F631}"/>
              </a:ext>
            </a:extLst>
          </p:cNvPr>
          <p:cNvSpPr txBox="1">
            <a:spLocks noGrp="1"/>
          </p:cNvSpPr>
          <p:nvPr>
            <p:ph type="body" idx="4294967295"/>
          </p:nvPr>
        </p:nvSpPr>
        <p:spPr>
          <a:xfrm>
            <a:off x="304920" y="1152360"/>
            <a:ext cx="8534160" cy="4943520"/>
          </a:xfrm>
        </p:spPr>
        <p:txBody>
          <a:bodyPr wrap="square" lIns="90360" tIns="44280" rIns="90360" bIns="44280"/>
          <a:lstStyle/>
          <a:p>
            <a:pPr lvl="0">
              <a:buClr>
                <a:srgbClr val="000000"/>
              </a:buClr>
              <a:buSzPct val="100000"/>
              <a:buFont typeface="Times New Roman" pitchFamily="18"/>
              <a:buChar char="•"/>
            </a:pPr>
            <a:r>
              <a:rPr lang="en-US" dirty="0"/>
              <a:t>a dipole is a material with  positively and negatively charged ends</a:t>
            </a:r>
          </a:p>
          <a:p>
            <a:pPr lvl="0">
              <a:buClr>
                <a:srgbClr val="000000"/>
              </a:buClr>
              <a:buSzPct val="100000"/>
              <a:buFont typeface="Times New Roman" pitchFamily="18"/>
              <a:buChar char="•"/>
            </a:pPr>
            <a:r>
              <a:rPr lang="en-US" dirty="0"/>
              <a:t>polar bonds or molecules have one end slightly positive, </a:t>
            </a:r>
            <a:r>
              <a:rPr lang="en-US" dirty="0">
                <a:latin typeface="Symbol" pitchFamily="18"/>
              </a:rPr>
              <a:t></a:t>
            </a:r>
            <a:r>
              <a:rPr lang="en-US" baseline="30000" dirty="0"/>
              <a:t>+</a:t>
            </a:r>
            <a:r>
              <a:rPr lang="en-US" dirty="0"/>
              <a:t>; and the other slightly negative, </a:t>
            </a:r>
            <a:r>
              <a:rPr lang="en-US" dirty="0">
                <a:latin typeface="Symbol" pitchFamily="18"/>
              </a:rPr>
              <a:t></a:t>
            </a:r>
            <a:r>
              <a:rPr lang="en-US" baseline="30000" dirty="0"/>
              <a:t>-</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not “full” charges, come from nonsymmetrical electron distribution</a:t>
            </a:r>
          </a:p>
          <a:p>
            <a:pPr lvl="0">
              <a:buClr>
                <a:srgbClr val="000000"/>
              </a:buClr>
              <a:buSzPct val="100000"/>
              <a:buFont typeface="Times New Roman" pitchFamily="18"/>
              <a:buChar char="•"/>
            </a:pPr>
            <a:r>
              <a:rPr lang="en-US" dirty="0"/>
              <a:t>Dipole Moment, </a:t>
            </a:r>
            <a:r>
              <a:rPr lang="en-US" dirty="0">
                <a:latin typeface="Symbol" pitchFamily="18"/>
              </a:rPr>
              <a:t></a:t>
            </a:r>
            <a:r>
              <a:rPr lang="en-US" dirty="0"/>
              <a:t>, is a measure of the size of the polarity</a:t>
            </a:r>
          </a:p>
          <a:p>
            <a:pPr marL="0" lvl="1" indent="0" hangingPunct="0">
              <a:lnSpc>
                <a:spcPct val="100000"/>
              </a:lnSpc>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measured in </a:t>
            </a:r>
            <a:r>
              <a:rPr lang="en-US" sz="3200" dirty="0" err="1">
                <a:solidFill>
                  <a:srgbClr val="000000"/>
                </a:solidFill>
                <a:highlight>
                  <a:scrgbClr r="0" g="0" b="0">
                    <a:alpha val="0"/>
                  </a:scrgbClr>
                </a:highlight>
                <a:latin typeface="Times New Roman" pitchFamily="18"/>
              </a:rPr>
              <a:t>Debyes</a:t>
            </a:r>
            <a:r>
              <a:rPr lang="en-US" sz="3200" dirty="0">
                <a:solidFill>
                  <a:srgbClr val="000000"/>
                </a:solidFill>
                <a:highlight>
                  <a:scrgbClr r="0" g="0" b="0">
                    <a:alpha val="0"/>
                  </a:scrgbClr>
                </a:highlight>
                <a:latin typeface="Times New Roman" pitchFamily="18"/>
              </a:rPr>
              <a:t>, D</a:t>
            </a:r>
          </a:p>
        </p:txBody>
      </p:sp>
      <p:pic>
        <p:nvPicPr>
          <p:cNvPr id="4" name="">
            <a:extLst>
              <a:ext uri="{FF2B5EF4-FFF2-40B4-BE49-F238E27FC236}">
                <a16:creationId xmlns:a16="http://schemas.microsoft.com/office/drawing/2014/main" id="{16A7F8D8-8DFE-4A33-AC38-1261ADB3003D}"/>
              </a:ext>
            </a:extLst>
          </p:cNvPr>
          <p:cNvPicPr>
            <a:picLocks noChangeAspect="1"/>
          </p:cNvPicPr>
          <p:nvPr/>
        </p:nvPicPr>
        <p:blipFill>
          <a:blip r:embed="rId3">
            <a:lum/>
            <a:alphaModFix/>
          </a:blip>
          <a:srcRect b="26575"/>
          <a:stretch>
            <a:fillRect/>
          </a:stretch>
        </p:blipFill>
        <p:spPr>
          <a:xfrm>
            <a:off x="5181480" y="4800600"/>
            <a:ext cx="2971800" cy="1333440"/>
          </a:xfrm>
          <a:prstGeom prst="rect">
            <a:avLst/>
          </a:prstGeom>
          <a:noFill/>
          <a:ln>
            <a:noFill/>
          </a:ln>
        </p:spPr>
      </p:pic>
      <p:pic>
        <p:nvPicPr>
          <p:cNvPr id="5" name="">
            <a:extLst>
              <a:ext uri="{FF2B5EF4-FFF2-40B4-BE49-F238E27FC236}">
                <a16:creationId xmlns:a16="http://schemas.microsoft.com/office/drawing/2014/main" id="{87B9854C-E285-43D7-852B-76AE7CB7AECC}"/>
              </a:ext>
            </a:extLst>
          </p:cNvPr>
          <p:cNvPicPr>
            <a:picLocks noChangeAspect="1"/>
          </p:cNvPicPr>
          <p:nvPr/>
        </p:nvPicPr>
        <p:blipFill>
          <a:blip r:embed="rId4">
            <a:lum/>
            <a:alphaModFix/>
          </a:blip>
          <a:srcRect/>
          <a:stretch>
            <a:fillRect/>
          </a:stretch>
        </p:blipFill>
        <p:spPr>
          <a:xfrm>
            <a:off x="6629400" y="380880"/>
            <a:ext cx="1822319" cy="717840"/>
          </a:xfrm>
          <a:prstGeom prst="rect">
            <a:avLst/>
          </a:prstGeom>
          <a:noFill/>
          <a:ln>
            <a:noFill/>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1"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1"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grpId="1"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3"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1+#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51.xml><?xml version="1.0" encoding="utf-8"?>
<p:sld xmlns:a="http://schemas.openxmlformats.org/drawingml/2006/main" xmlns:r="http://schemas.openxmlformats.org/officeDocument/2006/relationships" xmlns:p="http://schemas.openxmlformats.org/presentationml/2006/main">
  <p:cSld name="Polarity of Molecule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6EAE56E-ADA7-4909-A971-1A2A80F92232}"/>
              </a:ext>
            </a:extLst>
          </p:cNvPr>
          <p:cNvSpPr>
            <a:spLocks noGrp="1"/>
          </p:cNvSpPr>
          <p:nvPr>
            <p:ph type="sldNum" sz="quarter" idx="12"/>
          </p:nvPr>
        </p:nvSpPr>
        <p:spPr/>
        <p:txBody>
          <a:bodyPr/>
          <a:lstStyle/>
          <a:p>
            <a:pPr lvl="0"/>
            <a:fld id="{88C5D95D-06D9-42B2-8EFB-45E2BB508A38}" type="slidenum">
              <a:rPr lang="en-US" smtClean="0"/>
              <a:t>51</a:t>
            </a:fld>
            <a:endParaRPr lang="en-US"/>
          </a:p>
        </p:txBody>
      </p:sp>
      <p:sp>
        <p:nvSpPr>
          <p:cNvPr id="2" name="Title 1">
            <a:extLst>
              <a:ext uri="{FF2B5EF4-FFF2-40B4-BE49-F238E27FC236}">
                <a16:creationId xmlns:a16="http://schemas.microsoft.com/office/drawing/2014/main" id="{EFEA8A62-607D-4F48-95B9-4347B24C22DC}"/>
              </a:ext>
            </a:extLst>
          </p:cNvPr>
          <p:cNvSpPr txBox="1">
            <a:spLocks noGrp="1"/>
          </p:cNvSpPr>
          <p:nvPr>
            <p:ph type="title" idx="4294967295"/>
          </p:nvPr>
        </p:nvSpPr>
        <p:spPr>
          <a:xfrm>
            <a:off x="685799" y="285480"/>
            <a:ext cx="7772400" cy="1143000"/>
          </a:xfrm>
        </p:spPr>
        <p:txBody>
          <a:bodyPr wrap="square" lIns="90360" tIns="44280" rIns="90360" bIns="44280">
            <a:noAutofit/>
          </a:bodyPr>
          <a:lstStyle/>
          <a:p>
            <a:pPr lvl="0"/>
            <a:r>
              <a:rPr lang="en-US"/>
              <a:t>Polarity of Molecules</a:t>
            </a:r>
          </a:p>
        </p:txBody>
      </p:sp>
      <p:sp>
        <p:nvSpPr>
          <p:cNvPr id="3" name="Text Placeholder 2">
            <a:extLst>
              <a:ext uri="{FF2B5EF4-FFF2-40B4-BE49-F238E27FC236}">
                <a16:creationId xmlns:a16="http://schemas.microsoft.com/office/drawing/2014/main" id="{5BF60B62-6E63-4953-AF5A-EA83AA1CCCC6}"/>
              </a:ext>
            </a:extLst>
          </p:cNvPr>
          <p:cNvSpPr txBox="1">
            <a:spLocks noGrp="1"/>
          </p:cNvSpPr>
          <p:nvPr>
            <p:ph type="body" idx="4294967295"/>
          </p:nvPr>
        </p:nvSpPr>
        <p:spPr>
          <a:xfrm>
            <a:off x="709560" y="1493640"/>
            <a:ext cx="7772400" cy="4144680"/>
          </a:xfrm>
        </p:spPr>
        <p:txBody>
          <a:bodyPr wrap="square" lIns="90360" tIns="44280" rIns="90360" bIns="44280">
            <a:normAutofit lnSpcReduction="10000"/>
          </a:bodyPr>
          <a:lstStyle/>
          <a:p>
            <a:pPr lvl="0">
              <a:buClr>
                <a:srgbClr val="000000"/>
              </a:buClr>
              <a:buSzPct val="100000"/>
              <a:buFont typeface="Times New Roman" pitchFamily="18"/>
              <a:buChar char="•"/>
            </a:pPr>
            <a:r>
              <a:rPr lang="en-US" dirty="0"/>
              <a:t>in order for a molecule to be polar it must</a:t>
            </a:r>
          </a:p>
          <a:p>
            <a:pPr marL="0" lvl="1" indent="0" hangingPunct="0">
              <a:lnSpc>
                <a:spcPct val="100000"/>
              </a:lnSpc>
              <a:spcBef>
                <a:spcPts val="697"/>
              </a:spcBef>
              <a:buClr>
                <a:srgbClr val="000000"/>
              </a:buClr>
              <a:buSzPct val="100000"/>
              <a:buAutoNum type="arabicParen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have polar bonds</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electronegativity difference - theory</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bond dipole moments - measured</a:t>
            </a:r>
          </a:p>
          <a:p>
            <a:pPr marL="0" lvl="1" indent="0" hangingPunct="0">
              <a:lnSpc>
                <a:spcPct val="100000"/>
              </a:lnSpc>
              <a:spcBef>
                <a:spcPts val="697"/>
              </a:spcBef>
              <a:buClr>
                <a:srgbClr val="000000"/>
              </a:buClr>
              <a:buSzPct val="100000"/>
              <a:buAutoNum type="arabicParenR" startAt="2"/>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have an unsymmetrical shape</a:t>
            </a:r>
          </a:p>
          <a:p>
            <a:pPr marL="0" lvl="2" indent="0" hangingPunct="0">
              <a:lnSpc>
                <a:spcPct val="100000"/>
              </a:lnSpc>
              <a:spcBef>
                <a:spcPts val="598"/>
              </a:spcBef>
              <a:buClr>
                <a:srgbClr val="000000"/>
              </a:buClr>
              <a:buSzPct val="100000"/>
              <a:buFont typeface="Wingdings" pitchFamily="2"/>
              <a:buChar char=""/>
              <a:tabLst>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vector addition</a:t>
            </a:r>
          </a:p>
          <a:p>
            <a:pPr lvl="0">
              <a:buClr>
                <a:srgbClr val="000000"/>
              </a:buClr>
              <a:buSzPct val="100000"/>
              <a:buFont typeface="Times New Roman" pitchFamily="18"/>
              <a:buChar char="•"/>
            </a:pPr>
            <a:r>
              <a:rPr lang="en-US" dirty="0"/>
              <a:t>polarity effects the intermolecular forces of attraction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1"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par>
                                <p:cTn id="16" presetID="22" presetClass="entr" presetSubtype="4" fill="hold" grpId="1"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wipe(down)">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1"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par>
                                <p:cTn id="24" presetID="22" presetClass="entr" presetSubtype="4" fill="hold" grpId="1"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1"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wipe(down)">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name="page52">
    <p:spTree>
      <p:nvGrpSpPr>
        <p:cNvPr id="1" name=""/>
        <p:cNvGrpSpPr/>
        <p:nvPr/>
      </p:nvGrpSpPr>
      <p:grpSpPr>
        <a:xfrm>
          <a:off x="0" y="0"/>
          <a:ext cx="0" cy="0"/>
          <a:chOff x="0" y="0"/>
          <a:chExt cx="0" cy="0"/>
        </a:xfrm>
      </p:grpSpPr>
      <p:sp>
        <p:nvSpPr>
          <p:cNvPr id="25" name="Slide Number Placeholder 3">
            <a:extLst>
              <a:ext uri="{FF2B5EF4-FFF2-40B4-BE49-F238E27FC236}">
                <a16:creationId xmlns:a16="http://schemas.microsoft.com/office/drawing/2014/main" id="{059588D4-9D05-4265-BEEB-978C94639A5D}"/>
              </a:ext>
            </a:extLst>
          </p:cNvPr>
          <p:cNvSpPr>
            <a:spLocks noGrp="1"/>
          </p:cNvSpPr>
          <p:nvPr>
            <p:ph type="sldNum" sz="quarter" idx="12"/>
          </p:nvPr>
        </p:nvSpPr>
        <p:spPr/>
        <p:txBody>
          <a:bodyPr/>
          <a:lstStyle/>
          <a:p>
            <a:pPr lvl="0"/>
            <a:fld id="{D1BC4CAE-9821-4342-96CE-CD9749024964}" type="slidenum">
              <a:rPr lang="en-US" smtClean="0"/>
              <a:t>52</a:t>
            </a:fld>
            <a:endParaRPr lang="en-US"/>
          </a:p>
        </p:txBody>
      </p:sp>
      <p:grpSp>
        <p:nvGrpSpPr>
          <p:cNvPr id="2" name="Group 1">
            <a:extLst>
              <a:ext uri="{FF2B5EF4-FFF2-40B4-BE49-F238E27FC236}">
                <a16:creationId xmlns:a16="http://schemas.microsoft.com/office/drawing/2014/main" id="{BD164C1B-25BC-4677-A94F-5759A129705A}"/>
              </a:ext>
            </a:extLst>
          </p:cNvPr>
          <p:cNvGrpSpPr/>
          <p:nvPr/>
        </p:nvGrpSpPr>
        <p:grpSpPr>
          <a:xfrm>
            <a:off x="5581642" y="1832939"/>
            <a:ext cx="2819520" cy="1515960"/>
            <a:chOff x="5648040" y="2195281"/>
            <a:chExt cx="2819520" cy="1515960"/>
          </a:xfrm>
        </p:grpSpPr>
        <p:pic>
          <p:nvPicPr>
            <p:cNvPr id="3" name="">
              <a:extLst>
                <a:ext uri="{FF2B5EF4-FFF2-40B4-BE49-F238E27FC236}">
                  <a16:creationId xmlns:a16="http://schemas.microsoft.com/office/drawing/2014/main" id="{F4879DF2-2BF5-4085-B9BA-A5D5733CDFCA}"/>
                </a:ext>
              </a:extLst>
            </p:cNvPr>
            <p:cNvPicPr>
              <a:picLocks noChangeAspect="1"/>
            </p:cNvPicPr>
            <p:nvPr/>
          </p:nvPicPr>
          <p:blipFill>
            <a:blip r:embed="rId4">
              <a:lum/>
              <a:alphaModFix/>
            </a:blip>
            <a:srcRect/>
            <a:stretch>
              <a:fillRect/>
            </a:stretch>
          </p:blipFill>
          <p:spPr>
            <a:xfrm>
              <a:off x="5648040" y="2195281"/>
              <a:ext cx="2819520" cy="1515960"/>
            </a:xfrm>
            <a:prstGeom prst="rect">
              <a:avLst/>
            </a:prstGeom>
            <a:noFill/>
            <a:ln>
              <a:noFill/>
            </a:ln>
          </p:spPr>
        </p:pic>
        <p:grpSp>
          <p:nvGrpSpPr>
            <p:cNvPr id="5" name="Group 4">
              <a:extLst>
                <a:ext uri="{FF2B5EF4-FFF2-40B4-BE49-F238E27FC236}">
                  <a16:creationId xmlns:a16="http://schemas.microsoft.com/office/drawing/2014/main" id="{F3514CA5-BAFC-4F26-BFBE-BDD08E596DB9}"/>
                </a:ext>
              </a:extLst>
            </p:cNvPr>
            <p:cNvGrpSpPr/>
            <p:nvPr/>
          </p:nvGrpSpPr>
          <p:grpSpPr>
            <a:xfrm>
              <a:off x="6333480" y="2881080"/>
              <a:ext cx="609479" cy="152280"/>
              <a:chOff x="6333480" y="2881080"/>
              <a:chExt cx="609479" cy="152280"/>
            </a:xfrm>
          </p:grpSpPr>
          <p:sp>
            <p:nvSpPr>
              <p:cNvPr id="6" name="Straight Connector 5">
                <a:extLst>
                  <a:ext uri="{FF2B5EF4-FFF2-40B4-BE49-F238E27FC236}">
                    <a16:creationId xmlns:a16="http://schemas.microsoft.com/office/drawing/2014/main" id="{9876DDDA-0C81-4807-B294-E4A647A5A877}"/>
                  </a:ext>
                </a:extLst>
              </p:cNvPr>
              <p:cNvSpPr/>
              <p:nvPr/>
            </p:nvSpPr>
            <p:spPr>
              <a:xfrm flipH="1">
                <a:off x="6333480" y="2957400"/>
                <a:ext cx="609479" cy="0"/>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 name="Straight Connector 6">
                <a:extLst>
                  <a:ext uri="{FF2B5EF4-FFF2-40B4-BE49-F238E27FC236}">
                    <a16:creationId xmlns:a16="http://schemas.microsoft.com/office/drawing/2014/main" id="{56219385-3789-4DBB-91B5-95041E883179}"/>
                  </a:ext>
                </a:extLst>
              </p:cNvPr>
              <p:cNvSpPr/>
              <p:nvPr/>
            </p:nvSpPr>
            <p:spPr>
              <a:xfrm>
                <a:off x="6867000" y="2881080"/>
                <a:ext cx="0" cy="152280"/>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8" name="Group 7">
              <a:extLst>
                <a:ext uri="{FF2B5EF4-FFF2-40B4-BE49-F238E27FC236}">
                  <a16:creationId xmlns:a16="http://schemas.microsoft.com/office/drawing/2014/main" id="{C3955922-7968-4774-9CE6-16208969D2F3}"/>
                </a:ext>
              </a:extLst>
            </p:cNvPr>
            <p:cNvGrpSpPr/>
            <p:nvPr/>
          </p:nvGrpSpPr>
          <p:grpSpPr>
            <a:xfrm>
              <a:off x="7095960" y="2881080"/>
              <a:ext cx="609480" cy="152280"/>
              <a:chOff x="7095960" y="2881080"/>
              <a:chExt cx="609480" cy="152280"/>
            </a:xfrm>
          </p:grpSpPr>
          <p:sp>
            <p:nvSpPr>
              <p:cNvPr id="9" name="Straight Connector 8">
                <a:extLst>
                  <a:ext uri="{FF2B5EF4-FFF2-40B4-BE49-F238E27FC236}">
                    <a16:creationId xmlns:a16="http://schemas.microsoft.com/office/drawing/2014/main" id="{1241995D-5004-44B8-9D82-588956253821}"/>
                  </a:ext>
                </a:extLst>
              </p:cNvPr>
              <p:cNvSpPr/>
              <p:nvPr/>
            </p:nvSpPr>
            <p:spPr>
              <a:xfrm>
                <a:off x="7095960" y="2957400"/>
                <a:ext cx="609480" cy="0"/>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Straight Connector 9">
                <a:extLst>
                  <a:ext uri="{FF2B5EF4-FFF2-40B4-BE49-F238E27FC236}">
                    <a16:creationId xmlns:a16="http://schemas.microsoft.com/office/drawing/2014/main" id="{E36AFEBF-3436-4378-8B56-69027E4A5490}"/>
                  </a:ext>
                </a:extLst>
              </p:cNvPr>
              <p:cNvSpPr/>
              <p:nvPr/>
            </p:nvSpPr>
            <p:spPr>
              <a:xfrm>
                <a:off x="7171919" y="2881080"/>
                <a:ext cx="0" cy="152280"/>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sp>
        <p:nvSpPr>
          <p:cNvPr id="11" name="Freeform: Shape 10">
            <a:extLst>
              <a:ext uri="{FF2B5EF4-FFF2-40B4-BE49-F238E27FC236}">
                <a16:creationId xmlns:a16="http://schemas.microsoft.com/office/drawing/2014/main" id="{D871E144-7C1C-4E8F-928D-ABE7AFFCB543}"/>
              </a:ext>
            </a:extLst>
          </p:cNvPr>
          <p:cNvSpPr/>
          <p:nvPr/>
        </p:nvSpPr>
        <p:spPr>
          <a:xfrm>
            <a:off x="5467342" y="3769480"/>
            <a:ext cx="3048120" cy="1191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polar bonds,</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but nonpolar molecule</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because pulls cancel</a:t>
            </a:r>
          </a:p>
        </p:txBody>
      </p:sp>
      <p:grpSp>
        <p:nvGrpSpPr>
          <p:cNvPr id="12" name="Group 11">
            <a:extLst>
              <a:ext uri="{FF2B5EF4-FFF2-40B4-BE49-F238E27FC236}">
                <a16:creationId xmlns:a16="http://schemas.microsoft.com/office/drawing/2014/main" id="{4DC0A658-47F2-4E37-B01E-C48F6D41CC50}"/>
              </a:ext>
            </a:extLst>
          </p:cNvPr>
          <p:cNvGrpSpPr/>
          <p:nvPr/>
        </p:nvGrpSpPr>
        <p:grpSpPr>
          <a:xfrm>
            <a:off x="1124303" y="1559441"/>
            <a:ext cx="2597040" cy="1797480"/>
            <a:chOff x="914400" y="1828440"/>
            <a:chExt cx="2597040" cy="1797480"/>
          </a:xfrm>
        </p:grpSpPr>
        <p:pic>
          <p:nvPicPr>
            <p:cNvPr id="13" name="">
              <a:extLst>
                <a:ext uri="{FF2B5EF4-FFF2-40B4-BE49-F238E27FC236}">
                  <a16:creationId xmlns:a16="http://schemas.microsoft.com/office/drawing/2014/main" id="{5E75575A-9017-48AF-B06D-92F34BE353FD}"/>
                </a:ext>
              </a:extLst>
            </p:cNvPr>
            <p:cNvPicPr>
              <a:picLocks noChangeAspect="1"/>
            </p:cNvPicPr>
            <p:nvPr/>
          </p:nvPicPr>
          <p:blipFill>
            <a:blip r:embed="rId5">
              <a:lum/>
              <a:alphaModFix/>
            </a:blip>
            <a:srcRect/>
            <a:stretch>
              <a:fillRect/>
            </a:stretch>
          </p:blipFill>
          <p:spPr>
            <a:xfrm>
              <a:off x="914400" y="1828800"/>
              <a:ext cx="2597040" cy="1797120"/>
            </a:xfrm>
            <a:prstGeom prst="rect">
              <a:avLst/>
            </a:prstGeom>
            <a:noFill/>
            <a:ln>
              <a:noFill/>
            </a:ln>
          </p:spPr>
        </p:pic>
        <p:graphicFrame>
          <p:nvGraphicFramePr>
            <p:cNvPr id="14" name="Object 13">
              <a:extLst>
                <a:ext uri="{FF2B5EF4-FFF2-40B4-BE49-F238E27FC236}">
                  <a16:creationId xmlns:a16="http://schemas.microsoft.com/office/drawing/2014/main" id="{74249E85-0E90-44BA-94F7-7156D697ED47}"/>
                </a:ext>
              </a:extLst>
            </p:cNvPr>
            <p:cNvGraphicFramePr/>
            <p:nvPr>
              <p:extLst>
                <p:ext uri="{D42A27DB-BD31-4B8C-83A1-F6EECF244321}">
                  <p14:modId xmlns:p14="http://schemas.microsoft.com/office/powerpoint/2010/main" val="2435803512"/>
                </p:ext>
              </p:extLst>
            </p:nvPr>
          </p:nvGraphicFramePr>
          <p:xfrm>
            <a:off x="1295280" y="2404259"/>
            <a:ext cx="1828800" cy="892439"/>
          </p:xfrm>
          <a:graphic>
            <a:graphicData uri="http://schemas.openxmlformats.org/presentationml/2006/ole">
              <mc:AlternateContent xmlns:mc="http://schemas.openxmlformats.org/markup-compatibility/2006">
                <mc:Choice xmlns:v="urn:schemas-microsoft-com:vml" Requires="v">
                  <p:oleObj spid="_x0000_s4101" r:id="rId6" imgW="4086225" imgH="8001000" progId="">
                    <p:embed/>
                  </p:oleObj>
                </mc:Choice>
                <mc:Fallback>
                  <p:oleObj r:id="rId6" imgW="4086225" imgH="8001000" progId="">
                    <p:embed/>
                    <p:pic>
                      <p:nvPicPr>
                        <p:cNvPr id="0" name=""/>
                        <p:cNvPicPr/>
                        <p:nvPr/>
                      </p:nvPicPr>
                      <p:blipFill>
                        <a:blip r:embed="rId7"/>
                        <a:stretch>
                          <a:fillRect/>
                        </a:stretch>
                      </p:blipFill>
                      <p:spPr>
                        <a:xfrm>
                          <a:off x="1295280" y="2404259"/>
                          <a:ext cx="1828800" cy="892439"/>
                        </a:xfrm>
                        <a:prstGeom prst="rect">
                          <a:avLst/>
                        </a:prstGeom>
                        <a:noFill/>
                        <a:ln>
                          <a:noFill/>
                        </a:ln>
                      </p:spPr>
                    </p:pic>
                  </p:oleObj>
                </mc:Fallback>
              </mc:AlternateContent>
            </a:graphicData>
          </a:graphic>
        </p:graphicFrame>
        <p:grpSp>
          <p:nvGrpSpPr>
            <p:cNvPr id="15" name="Group 14">
              <a:extLst>
                <a:ext uri="{FF2B5EF4-FFF2-40B4-BE49-F238E27FC236}">
                  <a16:creationId xmlns:a16="http://schemas.microsoft.com/office/drawing/2014/main" id="{DBD68023-A36A-4F8D-A807-4396DB2BE255}"/>
                </a:ext>
              </a:extLst>
            </p:cNvPr>
            <p:cNvGrpSpPr/>
            <p:nvPr/>
          </p:nvGrpSpPr>
          <p:grpSpPr>
            <a:xfrm>
              <a:off x="1295280" y="2361960"/>
              <a:ext cx="609480" cy="433800"/>
              <a:chOff x="1295280" y="2361960"/>
              <a:chExt cx="609480" cy="433800"/>
            </a:xfrm>
          </p:grpSpPr>
          <p:sp>
            <p:nvSpPr>
              <p:cNvPr id="16" name="Straight Connector 15">
                <a:extLst>
                  <a:ext uri="{FF2B5EF4-FFF2-40B4-BE49-F238E27FC236}">
                    <a16:creationId xmlns:a16="http://schemas.microsoft.com/office/drawing/2014/main" id="{18A8EEF1-1669-4E65-85A2-28EE63F6C553}"/>
                  </a:ext>
                </a:extLst>
              </p:cNvPr>
              <p:cNvSpPr/>
              <p:nvPr/>
            </p:nvSpPr>
            <p:spPr>
              <a:xfrm flipV="1">
                <a:off x="1295280" y="2361960"/>
                <a:ext cx="609480" cy="381239"/>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7" name="Straight Connector 16">
                <a:extLst>
                  <a:ext uri="{FF2B5EF4-FFF2-40B4-BE49-F238E27FC236}">
                    <a16:creationId xmlns:a16="http://schemas.microsoft.com/office/drawing/2014/main" id="{F17E44A1-5086-4BB2-B48F-0C8185CA7E0F}"/>
                  </a:ext>
                </a:extLst>
              </p:cNvPr>
              <p:cNvSpPr/>
              <p:nvPr/>
            </p:nvSpPr>
            <p:spPr>
              <a:xfrm>
                <a:off x="1295280" y="2590919"/>
                <a:ext cx="137880" cy="204841"/>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8" name="Group 17">
              <a:extLst>
                <a:ext uri="{FF2B5EF4-FFF2-40B4-BE49-F238E27FC236}">
                  <a16:creationId xmlns:a16="http://schemas.microsoft.com/office/drawing/2014/main" id="{73AE526B-F6BB-4523-9DCF-2C7732CFECD8}"/>
                </a:ext>
              </a:extLst>
            </p:cNvPr>
            <p:cNvGrpSpPr/>
            <p:nvPr/>
          </p:nvGrpSpPr>
          <p:grpSpPr>
            <a:xfrm>
              <a:off x="2437920" y="2361960"/>
              <a:ext cx="609480" cy="433800"/>
              <a:chOff x="2437920" y="2361960"/>
              <a:chExt cx="609480" cy="433800"/>
            </a:xfrm>
          </p:grpSpPr>
          <p:sp>
            <p:nvSpPr>
              <p:cNvPr id="19" name="Straight Connector 18">
                <a:extLst>
                  <a:ext uri="{FF2B5EF4-FFF2-40B4-BE49-F238E27FC236}">
                    <a16:creationId xmlns:a16="http://schemas.microsoft.com/office/drawing/2014/main" id="{C5BA3EF3-EA7E-4BDA-ADB1-8B32B67CEED2}"/>
                  </a:ext>
                </a:extLst>
              </p:cNvPr>
              <p:cNvSpPr/>
              <p:nvPr/>
            </p:nvSpPr>
            <p:spPr>
              <a:xfrm flipH="1" flipV="1">
                <a:off x="2437920" y="2361960"/>
                <a:ext cx="609480" cy="381239"/>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0" name="Straight Connector 19">
                <a:extLst>
                  <a:ext uri="{FF2B5EF4-FFF2-40B4-BE49-F238E27FC236}">
                    <a16:creationId xmlns:a16="http://schemas.microsoft.com/office/drawing/2014/main" id="{7927C6AD-0DC2-4A34-88DE-1447550CFA71}"/>
                  </a:ext>
                </a:extLst>
              </p:cNvPr>
              <p:cNvSpPr/>
              <p:nvPr/>
            </p:nvSpPr>
            <p:spPr>
              <a:xfrm flipH="1">
                <a:off x="2909520" y="2590919"/>
                <a:ext cx="137880" cy="204841"/>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21" name="Group 20">
              <a:extLst>
                <a:ext uri="{FF2B5EF4-FFF2-40B4-BE49-F238E27FC236}">
                  <a16:creationId xmlns:a16="http://schemas.microsoft.com/office/drawing/2014/main" id="{CCB09960-980A-49D2-A680-D7A8E5143622}"/>
                </a:ext>
              </a:extLst>
            </p:cNvPr>
            <p:cNvGrpSpPr/>
            <p:nvPr/>
          </p:nvGrpSpPr>
          <p:grpSpPr>
            <a:xfrm>
              <a:off x="2133720" y="1828440"/>
              <a:ext cx="152280" cy="609480"/>
              <a:chOff x="2133720" y="1828440"/>
              <a:chExt cx="152280" cy="609480"/>
            </a:xfrm>
          </p:grpSpPr>
          <p:sp>
            <p:nvSpPr>
              <p:cNvPr id="22" name="Straight Connector 21">
                <a:extLst>
                  <a:ext uri="{FF2B5EF4-FFF2-40B4-BE49-F238E27FC236}">
                    <a16:creationId xmlns:a16="http://schemas.microsoft.com/office/drawing/2014/main" id="{A2FE4C27-A28D-46A8-B462-9C47835EFE28}"/>
                  </a:ext>
                </a:extLst>
              </p:cNvPr>
              <p:cNvSpPr/>
              <p:nvPr/>
            </p:nvSpPr>
            <p:spPr>
              <a:xfrm flipV="1">
                <a:off x="2209680" y="1828440"/>
                <a:ext cx="0" cy="609480"/>
              </a:xfrm>
              <a:prstGeom prst="line">
                <a:avLst/>
              </a:prstGeom>
              <a:noFill/>
              <a:ln w="28440">
                <a:solidFill>
                  <a:srgbClr val="FF0000"/>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3" name="Straight Connector 22">
                <a:extLst>
                  <a:ext uri="{FF2B5EF4-FFF2-40B4-BE49-F238E27FC236}">
                    <a16:creationId xmlns:a16="http://schemas.microsoft.com/office/drawing/2014/main" id="{6FE26B1D-B98C-4523-8FE6-329E5F782021}"/>
                  </a:ext>
                </a:extLst>
              </p:cNvPr>
              <p:cNvSpPr/>
              <p:nvPr/>
            </p:nvSpPr>
            <p:spPr>
              <a:xfrm flipH="1">
                <a:off x="2133720" y="2361960"/>
                <a:ext cx="152280" cy="0"/>
              </a:xfrm>
              <a:prstGeom prst="line">
                <a:avLst/>
              </a:prstGeom>
              <a:noFill/>
              <a:ln w="28440">
                <a:solidFill>
                  <a:srgbClr val="FF0000"/>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sp>
        <p:nvSpPr>
          <p:cNvPr id="24" name="Freeform: Shape 23">
            <a:extLst>
              <a:ext uri="{FF2B5EF4-FFF2-40B4-BE49-F238E27FC236}">
                <a16:creationId xmlns:a16="http://schemas.microsoft.com/office/drawing/2014/main" id="{64FB0D63-E76C-4762-9CAF-39EA522F4332}"/>
              </a:ext>
            </a:extLst>
          </p:cNvPr>
          <p:cNvSpPr/>
          <p:nvPr/>
        </p:nvSpPr>
        <p:spPr>
          <a:xfrm>
            <a:off x="972023" y="3769480"/>
            <a:ext cx="3047760" cy="155699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polar bonds,</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and unsymmetrical shape causes molecule</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to be polar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evt="onBegin" delay="0">
                          <p:tn val="2"/>
                        </p:cond>
                      </p:stCondLst>
                      <p:childTnLst>
                        <p:par>
                          <p:cTn id="4" fill="hold">
                            <p:stCondLst>
                              <p:cond delay="0"/>
                            </p:stCondLst>
                            <p:childTnLst>
                              <p:par>
                                <p:cTn id="5" presetClass="entr" fill="hold" grpId="0" nodeType="afterEffect">
                                  <p:stCondLst>
                                    <p:cond delay="200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100000">
                                          <p:val>
                                            <p:strVal val="#ppt_x"/>
                                          </p:val>
                                        </p:tav>
                                      </p:tavLst>
                                    </p:anim>
                                    <p:anim calcmode="lin" valueType="num">
                                      <p:cBhvr>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2500"/>
                            </p:stCondLst>
                            <p:childTnLst>
                              <p:par>
                                <p:cTn id="10" presetClass="entr" fill="hold" grpId="0" nodeType="afterEffect">
                                  <p:stCondLst>
                                    <p:cond delay="20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53.xml><?xml version="1.0" encoding="utf-8"?>
<p:sld xmlns:a="http://schemas.openxmlformats.org/drawingml/2006/main" xmlns:r="http://schemas.openxmlformats.org/officeDocument/2006/relationships" xmlns:p="http://schemas.openxmlformats.org/presentationml/2006/main">
  <p:cSld name="page53">
    <p:spTree>
      <p:nvGrpSpPr>
        <p:cNvPr id="1" name=""/>
        <p:cNvGrpSpPr/>
        <p:nvPr/>
      </p:nvGrpSpPr>
      <p:grpSpPr>
        <a:xfrm>
          <a:off x="0" y="0"/>
          <a:ext cx="0" cy="0"/>
          <a:chOff x="0" y="0"/>
          <a:chExt cx="0" cy="0"/>
        </a:xfrm>
      </p:grpSpPr>
      <p:sp>
        <p:nvSpPr>
          <p:cNvPr id="34" name="Slide Number Placeholder 3">
            <a:extLst>
              <a:ext uri="{FF2B5EF4-FFF2-40B4-BE49-F238E27FC236}">
                <a16:creationId xmlns:a16="http://schemas.microsoft.com/office/drawing/2014/main" id="{287E4146-85A7-4244-AAF3-E50208CFBFB4}"/>
              </a:ext>
            </a:extLst>
          </p:cNvPr>
          <p:cNvSpPr>
            <a:spLocks noGrp="1"/>
          </p:cNvSpPr>
          <p:nvPr>
            <p:ph type="sldNum" sz="quarter" idx="12"/>
          </p:nvPr>
        </p:nvSpPr>
        <p:spPr/>
        <p:txBody>
          <a:bodyPr/>
          <a:lstStyle/>
          <a:p>
            <a:pPr lvl="0"/>
            <a:fld id="{67614FDA-8A92-464E-8614-53A077A3241D}" type="slidenum">
              <a:rPr lang="en-US" smtClean="0"/>
              <a:t>53</a:t>
            </a:fld>
            <a:endParaRPr lang="en-US"/>
          </a:p>
        </p:txBody>
      </p:sp>
      <p:sp>
        <p:nvSpPr>
          <p:cNvPr id="2" name="Freeform: Shape 1">
            <a:extLst>
              <a:ext uri="{FF2B5EF4-FFF2-40B4-BE49-F238E27FC236}">
                <a16:creationId xmlns:a16="http://schemas.microsoft.com/office/drawing/2014/main" id="{32D3BFC9-BAD6-4FCE-943A-938935CE295E}"/>
              </a:ext>
            </a:extLst>
          </p:cNvPr>
          <p:cNvSpPr/>
          <p:nvPr/>
        </p:nvSpPr>
        <p:spPr>
          <a:xfrm>
            <a:off x="6708600" y="5105520"/>
            <a:ext cx="1433520" cy="8758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CH</a:t>
            </a:r>
            <a:r>
              <a:rPr lang="en-US" sz="2400" b="0" i="0" u="none" strike="noStrike" cap="none" baseline="-25000">
                <a:ln>
                  <a:noFill/>
                </a:ln>
                <a:solidFill>
                  <a:srgbClr val="000000"/>
                </a:solidFill>
                <a:latin typeface="Times New Roman" pitchFamily="18"/>
                <a:ea typeface="Noto Sans CJK SC" pitchFamily="2"/>
                <a:cs typeface="Lohit Devanagari" pitchFamily="2"/>
              </a:rPr>
              <a:t>2</a:t>
            </a:r>
            <a:r>
              <a:rPr lang="en-US" sz="2400" b="0" i="0" u="none" strike="noStrike" cap="none" baseline="0">
                <a:ln>
                  <a:noFill/>
                </a:ln>
                <a:solidFill>
                  <a:srgbClr val="000000"/>
                </a:solidFill>
                <a:latin typeface="Times New Roman" pitchFamily="18"/>
                <a:ea typeface="Noto Sans CJK SC" pitchFamily="2"/>
                <a:cs typeface="Lohit Devanagari" pitchFamily="2"/>
              </a:rPr>
              <a:t>Cl</a:t>
            </a:r>
            <a:r>
              <a:rPr lang="en-US" sz="2400" b="0" i="0" u="none" strike="noStrike" cap="none" baseline="-25000">
                <a:ln>
                  <a:noFill/>
                </a:ln>
                <a:solidFill>
                  <a:srgbClr val="000000"/>
                </a:solidFill>
                <a:latin typeface="Times New Roman" pitchFamily="18"/>
                <a:ea typeface="Noto Sans CJK SC" pitchFamily="2"/>
                <a:cs typeface="Lohit Devanagari" pitchFamily="2"/>
              </a:rPr>
              <a:t>2</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Symbol" pitchFamily="18"/>
                <a:ea typeface="Symbol" pitchFamily="18"/>
                <a:cs typeface="Symbol" pitchFamily="18"/>
              </a:rPr>
              <a:t></a:t>
            </a:r>
            <a:r>
              <a:rPr lang="en-US" sz="2400" b="0" i="0" u="none" strike="noStrike" cap="none" baseline="0">
                <a:ln>
                  <a:noFill/>
                </a:ln>
                <a:solidFill>
                  <a:srgbClr val="000000"/>
                </a:solidFill>
                <a:latin typeface="Times New Roman" pitchFamily="18"/>
                <a:ea typeface="Noto Sans CJK SC" pitchFamily="2"/>
                <a:cs typeface="Lohit Devanagari" pitchFamily="2"/>
              </a:rPr>
              <a:t> = 2.0 D</a:t>
            </a:r>
          </a:p>
        </p:txBody>
      </p:sp>
      <p:sp>
        <p:nvSpPr>
          <p:cNvPr id="3" name="Freeform: Shape 2">
            <a:extLst>
              <a:ext uri="{FF2B5EF4-FFF2-40B4-BE49-F238E27FC236}">
                <a16:creationId xmlns:a16="http://schemas.microsoft.com/office/drawing/2014/main" id="{C74704FA-976A-418C-8DEF-1BFE42C9BFE7}"/>
              </a:ext>
            </a:extLst>
          </p:cNvPr>
          <p:cNvSpPr/>
          <p:nvPr/>
        </p:nvSpPr>
        <p:spPr>
          <a:xfrm>
            <a:off x="1144440" y="5181480"/>
            <a:ext cx="1357560" cy="87587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CCl</a:t>
            </a:r>
            <a:r>
              <a:rPr lang="en-US" sz="2400" b="0" i="0" u="none" strike="noStrike" cap="none" baseline="-25000">
                <a:ln>
                  <a:noFill/>
                </a:ln>
                <a:solidFill>
                  <a:srgbClr val="000000"/>
                </a:solidFill>
                <a:latin typeface="Times New Roman" pitchFamily="18"/>
                <a:ea typeface="Noto Sans CJK SC" pitchFamily="2"/>
                <a:cs typeface="Lohit Devanagari" pitchFamily="2"/>
              </a:rPr>
              <a:t>4</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Symbol" pitchFamily="18"/>
                <a:ea typeface="Symbol" pitchFamily="18"/>
                <a:cs typeface="Symbol" pitchFamily="18"/>
              </a:rPr>
              <a:t></a:t>
            </a:r>
            <a:r>
              <a:rPr lang="en-US" sz="2400" b="0" i="0" u="none" strike="noStrike" cap="none" baseline="0">
                <a:ln>
                  <a:noFill/>
                </a:ln>
                <a:solidFill>
                  <a:srgbClr val="000000"/>
                </a:solidFill>
                <a:latin typeface="Times New Roman" pitchFamily="18"/>
                <a:ea typeface="Noto Sans CJK SC" pitchFamily="2"/>
                <a:cs typeface="Lohit Devanagari" pitchFamily="2"/>
              </a:rPr>
              <a:t> = 0.0 D</a:t>
            </a:r>
          </a:p>
        </p:txBody>
      </p:sp>
      <p:graphicFrame>
        <p:nvGraphicFramePr>
          <p:cNvPr id="4" name="Object 3">
            <a:extLst>
              <a:ext uri="{FF2B5EF4-FFF2-40B4-BE49-F238E27FC236}">
                <a16:creationId xmlns:a16="http://schemas.microsoft.com/office/drawing/2014/main" id="{392B1C86-2D83-4881-A70C-0AC3C8820E0C}"/>
              </a:ext>
            </a:extLst>
          </p:cNvPr>
          <p:cNvGraphicFramePr/>
          <p:nvPr/>
        </p:nvGraphicFramePr>
        <p:xfrm>
          <a:off x="533520" y="2666880"/>
          <a:ext cx="2793960" cy="2419560"/>
        </p:xfrm>
        <a:graphic>
          <a:graphicData uri="http://schemas.openxmlformats.org/presentationml/2006/ole">
            <mc:AlternateContent xmlns:mc="http://schemas.openxmlformats.org/markup-compatibility/2006">
              <mc:Choice xmlns:v="urn:schemas-microsoft-com:vml" Requires="v">
                <p:oleObj spid="_x0000_s5134" r:id="rId4" imgW="2082540" imgH="1803175" progId="">
                  <p:embed/>
                </p:oleObj>
              </mc:Choice>
              <mc:Fallback>
                <p:oleObj r:id="rId4" imgW="2082540" imgH="1803175" progId="">
                  <p:embed/>
                  <p:pic>
                    <p:nvPicPr>
                      <p:cNvPr id="0" name=""/>
                      <p:cNvPicPr/>
                      <p:nvPr/>
                    </p:nvPicPr>
                    <p:blipFill>
                      <a:blip r:embed="rId5"/>
                      <a:stretch>
                        <a:fillRect/>
                      </a:stretch>
                    </p:blipFill>
                    <p:spPr>
                      <a:xfrm>
                        <a:off x="533520" y="2666880"/>
                        <a:ext cx="2793960" cy="2419560"/>
                      </a:xfrm>
                      <a:prstGeom prst="rect">
                        <a:avLst/>
                      </a:prstGeom>
                      <a:noFill/>
                      <a:ln>
                        <a:noFill/>
                      </a:ln>
                    </p:spPr>
                  </p:pic>
                </p:oleObj>
              </mc:Fallback>
            </mc:AlternateContent>
          </a:graphicData>
        </a:graphic>
      </p:graphicFrame>
      <p:graphicFrame>
        <p:nvGraphicFramePr>
          <p:cNvPr id="5" name="Object 4">
            <a:extLst>
              <a:ext uri="{FF2B5EF4-FFF2-40B4-BE49-F238E27FC236}">
                <a16:creationId xmlns:a16="http://schemas.microsoft.com/office/drawing/2014/main" id="{399B1140-29E8-471A-A076-072553C7A669}"/>
              </a:ext>
            </a:extLst>
          </p:cNvPr>
          <p:cNvGraphicFramePr/>
          <p:nvPr/>
        </p:nvGraphicFramePr>
        <p:xfrm>
          <a:off x="6095880" y="2514600"/>
          <a:ext cx="2425680" cy="2527200"/>
        </p:xfrm>
        <a:graphic>
          <a:graphicData uri="http://schemas.openxmlformats.org/presentationml/2006/ole">
            <mc:AlternateContent xmlns:mc="http://schemas.openxmlformats.org/markup-compatibility/2006">
              <mc:Choice xmlns:v="urn:schemas-microsoft-com:vml" Requires="v">
                <p:oleObj spid="_x0000_s5135" r:id="rId6" imgW="2425397" imgH="2526984" progId="">
                  <p:embed/>
                </p:oleObj>
              </mc:Choice>
              <mc:Fallback>
                <p:oleObj r:id="rId6" imgW="2425397" imgH="2526984" progId="">
                  <p:embed/>
                  <p:pic>
                    <p:nvPicPr>
                      <p:cNvPr id="0" name=""/>
                      <p:cNvPicPr/>
                      <p:nvPr/>
                    </p:nvPicPr>
                    <p:blipFill>
                      <a:blip r:embed="rId7"/>
                      <a:stretch>
                        <a:fillRect/>
                      </a:stretch>
                    </p:blipFill>
                    <p:spPr>
                      <a:xfrm>
                        <a:off x="6095880" y="2514600"/>
                        <a:ext cx="2425680" cy="2527200"/>
                      </a:xfrm>
                      <a:prstGeom prst="rect">
                        <a:avLst/>
                      </a:prstGeom>
                      <a:noFill/>
                      <a:ln>
                        <a:noFill/>
                      </a:ln>
                    </p:spPr>
                  </p:pic>
                </p:oleObj>
              </mc:Fallback>
            </mc:AlternateContent>
          </a:graphicData>
        </a:graphic>
      </p:graphicFrame>
      <p:grpSp>
        <p:nvGrpSpPr>
          <p:cNvPr id="6" name="Group 5">
            <a:extLst>
              <a:ext uri="{FF2B5EF4-FFF2-40B4-BE49-F238E27FC236}">
                <a16:creationId xmlns:a16="http://schemas.microsoft.com/office/drawing/2014/main" id="{4FE624B8-AFBA-48EC-B059-DB9C6ADFC2A0}"/>
              </a:ext>
            </a:extLst>
          </p:cNvPr>
          <p:cNvGrpSpPr/>
          <p:nvPr/>
        </p:nvGrpSpPr>
        <p:grpSpPr>
          <a:xfrm>
            <a:off x="1066680" y="685799"/>
            <a:ext cx="1752840" cy="1538280"/>
            <a:chOff x="1066680" y="685799"/>
            <a:chExt cx="1752840" cy="1538280"/>
          </a:xfrm>
        </p:grpSpPr>
        <p:graphicFrame>
          <p:nvGraphicFramePr>
            <p:cNvPr id="7" name="Object 6">
              <a:extLst>
                <a:ext uri="{FF2B5EF4-FFF2-40B4-BE49-F238E27FC236}">
                  <a16:creationId xmlns:a16="http://schemas.microsoft.com/office/drawing/2014/main" id="{7D43DC69-964C-4AD3-8765-5FAD24E5A9D7}"/>
                </a:ext>
              </a:extLst>
            </p:cNvPr>
            <p:cNvGraphicFramePr/>
            <p:nvPr/>
          </p:nvGraphicFramePr>
          <p:xfrm>
            <a:off x="1066680" y="685799"/>
            <a:ext cx="1752840" cy="1538280"/>
          </p:xfrm>
          <a:graphic>
            <a:graphicData uri="http://schemas.openxmlformats.org/presentationml/2006/ole">
              <mc:AlternateContent xmlns:mc="http://schemas.openxmlformats.org/markup-compatibility/2006">
                <mc:Choice xmlns:v="urn:schemas-microsoft-com:vml" Requires="v">
                  <p:oleObj spid="_x0000_s5136" r:id="rId8" imgW="1266825" imgH="342900" progId="">
                    <p:embed/>
                  </p:oleObj>
                </mc:Choice>
                <mc:Fallback>
                  <p:oleObj r:id="rId8" imgW="1266825" imgH="342900" progId="">
                    <p:embed/>
                    <p:pic>
                      <p:nvPicPr>
                        <p:cNvPr id="0" name=""/>
                        <p:cNvPicPr/>
                        <p:nvPr/>
                      </p:nvPicPr>
                      <p:blipFill>
                        <a:blip r:embed="rId9"/>
                        <a:stretch>
                          <a:fillRect/>
                        </a:stretch>
                      </p:blipFill>
                      <p:spPr>
                        <a:xfrm>
                          <a:off x="1066680" y="685799"/>
                          <a:ext cx="1752840" cy="1538280"/>
                        </a:xfrm>
                        <a:prstGeom prst="rect">
                          <a:avLst/>
                        </a:prstGeom>
                        <a:noFill/>
                        <a:ln>
                          <a:noFill/>
                        </a:ln>
                      </p:spPr>
                    </p:pic>
                  </p:oleObj>
                </mc:Fallback>
              </mc:AlternateContent>
            </a:graphicData>
          </a:graphic>
        </p:graphicFrame>
        <p:grpSp>
          <p:nvGrpSpPr>
            <p:cNvPr id="8" name="Group 7">
              <a:extLst>
                <a:ext uri="{FF2B5EF4-FFF2-40B4-BE49-F238E27FC236}">
                  <a16:creationId xmlns:a16="http://schemas.microsoft.com/office/drawing/2014/main" id="{E50C0B5F-D006-4E57-9DA8-742C56AF8954}"/>
                </a:ext>
              </a:extLst>
            </p:cNvPr>
            <p:cNvGrpSpPr/>
            <p:nvPr/>
          </p:nvGrpSpPr>
          <p:grpSpPr>
            <a:xfrm>
              <a:off x="1752479" y="838080"/>
              <a:ext cx="152281" cy="533519"/>
              <a:chOff x="1752479" y="838080"/>
              <a:chExt cx="152281" cy="533519"/>
            </a:xfrm>
          </p:grpSpPr>
          <p:sp>
            <p:nvSpPr>
              <p:cNvPr id="9" name="Straight Connector 8">
                <a:extLst>
                  <a:ext uri="{FF2B5EF4-FFF2-40B4-BE49-F238E27FC236}">
                    <a16:creationId xmlns:a16="http://schemas.microsoft.com/office/drawing/2014/main" id="{ED044416-54B0-457F-B668-C2F9DA6473FE}"/>
                  </a:ext>
                </a:extLst>
              </p:cNvPr>
              <p:cNvSpPr/>
              <p:nvPr/>
            </p:nvSpPr>
            <p:spPr>
              <a:xfrm flipV="1">
                <a:off x="1828440" y="838080"/>
                <a:ext cx="0" cy="533519"/>
              </a:xfrm>
              <a:prstGeom prst="line">
                <a:avLst/>
              </a:prstGeom>
              <a:noFill/>
              <a:ln w="1908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0" name="Straight Connector 9">
                <a:extLst>
                  <a:ext uri="{FF2B5EF4-FFF2-40B4-BE49-F238E27FC236}">
                    <a16:creationId xmlns:a16="http://schemas.microsoft.com/office/drawing/2014/main" id="{FF8750BC-9E4F-48EE-A35C-C217EB2FEA80}"/>
                  </a:ext>
                </a:extLst>
              </p:cNvPr>
              <p:cNvSpPr/>
              <p:nvPr/>
            </p:nvSpPr>
            <p:spPr>
              <a:xfrm>
                <a:off x="1752479" y="1295280"/>
                <a:ext cx="152281" cy="0"/>
              </a:xfrm>
              <a:prstGeom prst="line">
                <a:avLst/>
              </a:prstGeom>
              <a:noFill/>
              <a:ln w="1908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1" name="Group 10">
              <a:extLst>
                <a:ext uri="{FF2B5EF4-FFF2-40B4-BE49-F238E27FC236}">
                  <a16:creationId xmlns:a16="http://schemas.microsoft.com/office/drawing/2014/main" id="{BDCC80E3-1D76-472D-922E-48229F1F2643}"/>
                </a:ext>
              </a:extLst>
            </p:cNvPr>
            <p:cNvGrpSpPr/>
            <p:nvPr/>
          </p:nvGrpSpPr>
          <p:grpSpPr>
            <a:xfrm>
              <a:off x="2180160" y="1353600"/>
              <a:ext cx="439920" cy="321119"/>
              <a:chOff x="2180160" y="1353600"/>
              <a:chExt cx="439920" cy="321119"/>
            </a:xfrm>
          </p:grpSpPr>
          <p:sp>
            <p:nvSpPr>
              <p:cNvPr id="12" name="Straight Connector 11">
                <a:extLst>
                  <a:ext uri="{FF2B5EF4-FFF2-40B4-BE49-F238E27FC236}">
                    <a16:creationId xmlns:a16="http://schemas.microsoft.com/office/drawing/2014/main" id="{C4F89566-1B7F-4043-AC03-3A8D5F60E067}"/>
                  </a:ext>
                </a:extLst>
              </p:cNvPr>
              <p:cNvSpPr/>
              <p:nvPr/>
            </p:nvSpPr>
            <p:spPr>
              <a:xfrm>
                <a:off x="2180160" y="1373399"/>
                <a:ext cx="439920" cy="301320"/>
              </a:xfrm>
              <a:prstGeom prst="line">
                <a:avLst/>
              </a:prstGeom>
              <a:noFill/>
              <a:ln w="1908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3" name="Straight Connector 12">
                <a:extLst>
                  <a:ext uri="{FF2B5EF4-FFF2-40B4-BE49-F238E27FC236}">
                    <a16:creationId xmlns:a16="http://schemas.microsoft.com/office/drawing/2014/main" id="{582A8865-8F42-4326-B742-3EDF533F08FB}"/>
                  </a:ext>
                </a:extLst>
              </p:cNvPr>
              <p:cNvSpPr/>
              <p:nvPr/>
            </p:nvSpPr>
            <p:spPr>
              <a:xfrm flipH="1">
                <a:off x="2199960" y="1353600"/>
                <a:ext cx="86040" cy="125640"/>
              </a:xfrm>
              <a:prstGeom prst="line">
                <a:avLst/>
              </a:prstGeom>
              <a:noFill/>
              <a:ln w="1908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4" name="Group 13">
              <a:extLst>
                <a:ext uri="{FF2B5EF4-FFF2-40B4-BE49-F238E27FC236}">
                  <a16:creationId xmlns:a16="http://schemas.microsoft.com/office/drawing/2014/main" id="{DCD62162-85CE-4F1B-A79C-7D4AA5FBD444}"/>
                </a:ext>
              </a:extLst>
            </p:cNvPr>
            <p:cNvGrpSpPr/>
            <p:nvPr/>
          </p:nvGrpSpPr>
          <p:grpSpPr>
            <a:xfrm>
              <a:off x="1854360" y="1640290"/>
              <a:ext cx="311369" cy="530640"/>
              <a:chOff x="1854360" y="1640290"/>
              <a:chExt cx="311369" cy="530640"/>
            </a:xfrm>
          </p:grpSpPr>
          <p:sp>
            <p:nvSpPr>
              <p:cNvPr id="15" name="Freeform: Shape 14">
                <a:extLst>
                  <a:ext uri="{FF2B5EF4-FFF2-40B4-BE49-F238E27FC236}">
                    <a16:creationId xmlns:a16="http://schemas.microsoft.com/office/drawing/2014/main" id="{BF714E90-1333-476E-9C80-627A3A13CADF}"/>
                  </a:ext>
                </a:extLst>
              </p:cNvPr>
              <p:cNvSpPr/>
              <p:nvPr/>
            </p:nvSpPr>
            <p:spPr>
              <a:xfrm rot="13158000" flipV="1">
                <a:off x="2165369" y="1640290"/>
                <a:ext cx="360" cy="530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1"/>
                    </a:lnTo>
                  </a:path>
                </a:pathLst>
              </a:custGeom>
              <a:noFill/>
              <a:ln w="19080">
                <a:solidFill>
                  <a:srgbClr val="0066FF"/>
                </a:solidFill>
                <a:prstDash val="solid"/>
                <a:miter/>
                <a:tailEnd type="arrow"/>
              </a:ln>
              <a:scene3d>
                <a:camera prst="legacyPerspectiveBottomLeft">
                  <a:rot lat="900000" lon="1800000" rev="0"/>
                </a:camera>
                <a:lightRig rig="legacyNormal2" dir="t"/>
              </a:scene3d>
              <a:sp3d extrusionH="152399" prstMaterial="legacyPlastic">
                <a:bevelT w="13500" h="13500" prst="angle"/>
                <a:bevelB w="13500" h="13500" prst="angle"/>
              </a:sp3d>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6" name="Straight Connector 15">
                <a:extLst>
                  <a:ext uri="{FF2B5EF4-FFF2-40B4-BE49-F238E27FC236}">
                    <a16:creationId xmlns:a16="http://schemas.microsoft.com/office/drawing/2014/main" id="{3730BDF0-CE08-429F-9BCD-8BB9E84A6030}"/>
                  </a:ext>
                </a:extLst>
              </p:cNvPr>
              <p:cNvSpPr/>
              <p:nvPr/>
            </p:nvSpPr>
            <p:spPr>
              <a:xfrm flipH="1" flipV="1">
                <a:off x="1854360" y="1762199"/>
                <a:ext cx="160200" cy="137161"/>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7" name="Group 16">
              <a:extLst>
                <a:ext uri="{FF2B5EF4-FFF2-40B4-BE49-F238E27FC236}">
                  <a16:creationId xmlns:a16="http://schemas.microsoft.com/office/drawing/2014/main" id="{D13DE831-ADE1-461D-9F4E-B80EF66C5521}"/>
                </a:ext>
              </a:extLst>
            </p:cNvPr>
            <p:cNvGrpSpPr/>
            <p:nvPr/>
          </p:nvGrpSpPr>
          <p:grpSpPr>
            <a:xfrm>
              <a:off x="1390319" y="1294729"/>
              <a:ext cx="620667" cy="240671"/>
              <a:chOff x="1390319" y="1294729"/>
              <a:chExt cx="620667" cy="240671"/>
            </a:xfrm>
          </p:grpSpPr>
          <p:sp>
            <p:nvSpPr>
              <p:cNvPr id="18" name="Freeform: Shape 17">
                <a:extLst>
                  <a:ext uri="{FF2B5EF4-FFF2-40B4-BE49-F238E27FC236}">
                    <a16:creationId xmlns:a16="http://schemas.microsoft.com/office/drawing/2014/main" id="{DFCBF49C-EAFF-4BF6-A99B-11DB676996E8}"/>
                  </a:ext>
                </a:extLst>
              </p:cNvPr>
              <p:cNvSpPr/>
              <p:nvPr/>
            </p:nvSpPr>
            <p:spPr>
              <a:xfrm rot="15183000" flipV="1">
                <a:off x="1755747" y="1039849"/>
                <a:ext cx="360" cy="510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1"/>
                    </a:lnTo>
                  </a:path>
                </a:pathLst>
              </a:custGeom>
              <a:noFill/>
              <a:ln w="19080">
                <a:solidFill>
                  <a:srgbClr val="0066FF"/>
                </a:solidFill>
                <a:prstDash val="solid"/>
                <a:miter/>
                <a:tailEnd type="arrow"/>
              </a:ln>
              <a:scene3d>
                <a:camera prst="legacyPerspectiveBottomLeft">
                  <a:rot lat="2100000" lon="2100000" rev="0"/>
                </a:camera>
                <a:lightRig rig="legacyNormal2" dir="t"/>
              </a:scene3d>
              <a:sp3d extrusionH="127000" prstMaterial="legacyPlastic">
                <a:bevelT w="13500" h="13500" prst="angle"/>
                <a:bevelB w="13500" h="13500" prst="angle"/>
              </a:sp3d>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9" name="Straight Connector 18">
                <a:extLst>
                  <a:ext uri="{FF2B5EF4-FFF2-40B4-BE49-F238E27FC236}">
                    <a16:creationId xmlns:a16="http://schemas.microsoft.com/office/drawing/2014/main" id="{BD3BCC4B-0106-46BB-99E9-9B0AE4F5F08A}"/>
                  </a:ext>
                </a:extLst>
              </p:cNvPr>
              <p:cNvSpPr/>
              <p:nvPr/>
            </p:nvSpPr>
            <p:spPr>
              <a:xfrm flipV="1">
                <a:off x="1390319" y="1317240"/>
                <a:ext cx="24481" cy="218160"/>
              </a:xfrm>
              <a:prstGeom prst="line">
                <a:avLst/>
              </a:prstGeom>
              <a:noFill/>
              <a:ln w="1908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grpSp>
        <p:nvGrpSpPr>
          <p:cNvPr id="20" name="Group 19">
            <a:extLst>
              <a:ext uri="{FF2B5EF4-FFF2-40B4-BE49-F238E27FC236}">
                <a16:creationId xmlns:a16="http://schemas.microsoft.com/office/drawing/2014/main" id="{ED75DD09-6002-4105-93A9-EA445A242E96}"/>
              </a:ext>
            </a:extLst>
          </p:cNvPr>
          <p:cNvGrpSpPr/>
          <p:nvPr/>
        </p:nvGrpSpPr>
        <p:grpSpPr>
          <a:xfrm>
            <a:off x="6553080" y="685799"/>
            <a:ext cx="1524240" cy="1441439"/>
            <a:chOff x="6553080" y="685799"/>
            <a:chExt cx="1524240" cy="1441439"/>
          </a:xfrm>
        </p:grpSpPr>
        <p:graphicFrame>
          <p:nvGraphicFramePr>
            <p:cNvPr id="21" name="Object 20">
              <a:extLst>
                <a:ext uri="{FF2B5EF4-FFF2-40B4-BE49-F238E27FC236}">
                  <a16:creationId xmlns:a16="http://schemas.microsoft.com/office/drawing/2014/main" id="{C87F0B05-5968-402B-A7A4-4A93CDD17321}"/>
                </a:ext>
              </a:extLst>
            </p:cNvPr>
            <p:cNvGraphicFramePr/>
            <p:nvPr/>
          </p:nvGraphicFramePr>
          <p:xfrm>
            <a:off x="6553080" y="685799"/>
            <a:ext cx="1524240" cy="1441439"/>
          </p:xfrm>
          <a:graphic>
            <a:graphicData uri="http://schemas.openxmlformats.org/presentationml/2006/ole">
              <mc:AlternateContent xmlns:mc="http://schemas.openxmlformats.org/markup-compatibility/2006">
                <mc:Choice xmlns:v="urn:schemas-microsoft-com:vml" Requires="v">
                  <p:oleObj spid="_x0000_s5137" r:id="rId10" imgW="371475" imgH="342900" progId="">
                    <p:embed/>
                  </p:oleObj>
                </mc:Choice>
                <mc:Fallback>
                  <p:oleObj r:id="rId10" imgW="371475" imgH="342900" progId="">
                    <p:embed/>
                    <p:pic>
                      <p:nvPicPr>
                        <p:cNvPr id="0" name=""/>
                        <p:cNvPicPr/>
                        <p:nvPr/>
                      </p:nvPicPr>
                      <p:blipFill>
                        <a:blip r:embed="rId11"/>
                        <a:stretch>
                          <a:fillRect/>
                        </a:stretch>
                      </p:blipFill>
                      <p:spPr>
                        <a:xfrm>
                          <a:off x="6553080" y="685799"/>
                          <a:ext cx="1524240" cy="1441439"/>
                        </a:xfrm>
                        <a:prstGeom prst="rect">
                          <a:avLst/>
                        </a:prstGeom>
                        <a:noFill/>
                        <a:ln>
                          <a:noFill/>
                        </a:ln>
                      </p:spPr>
                    </p:pic>
                  </p:oleObj>
                </mc:Fallback>
              </mc:AlternateContent>
            </a:graphicData>
          </a:graphic>
        </p:graphicFrame>
        <p:grpSp>
          <p:nvGrpSpPr>
            <p:cNvPr id="22" name="Group 21">
              <a:extLst>
                <a:ext uri="{FF2B5EF4-FFF2-40B4-BE49-F238E27FC236}">
                  <a16:creationId xmlns:a16="http://schemas.microsoft.com/office/drawing/2014/main" id="{41446BBF-ED5F-4CE8-B66C-02319D16F355}"/>
                </a:ext>
              </a:extLst>
            </p:cNvPr>
            <p:cNvGrpSpPr/>
            <p:nvPr/>
          </p:nvGrpSpPr>
          <p:grpSpPr>
            <a:xfrm>
              <a:off x="7501320" y="1364760"/>
              <a:ext cx="465480" cy="289440"/>
              <a:chOff x="7501320" y="1364760"/>
              <a:chExt cx="465480" cy="289440"/>
            </a:xfrm>
          </p:grpSpPr>
          <p:sp>
            <p:nvSpPr>
              <p:cNvPr id="23" name="Straight Connector 22">
                <a:extLst>
                  <a:ext uri="{FF2B5EF4-FFF2-40B4-BE49-F238E27FC236}">
                    <a16:creationId xmlns:a16="http://schemas.microsoft.com/office/drawing/2014/main" id="{1DD0583C-1DDB-42D5-86A0-7487461C31DD}"/>
                  </a:ext>
                </a:extLst>
              </p:cNvPr>
              <p:cNvSpPr/>
              <p:nvPr/>
            </p:nvSpPr>
            <p:spPr>
              <a:xfrm>
                <a:off x="7501320" y="1393559"/>
                <a:ext cx="465480" cy="260641"/>
              </a:xfrm>
              <a:prstGeom prst="line">
                <a:avLst/>
              </a:prstGeom>
              <a:noFill/>
              <a:ln w="1908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4" name="Straight Connector 23">
                <a:extLst>
                  <a:ext uri="{FF2B5EF4-FFF2-40B4-BE49-F238E27FC236}">
                    <a16:creationId xmlns:a16="http://schemas.microsoft.com/office/drawing/2014/main" id="{4213FBDA-EF58-467B-B5C4-FC5AEA1A1855}"/>
                  </a:ext>
                </a:extLst>
              </p:cNvPr>
              <p:cNvSpPr/>
              <p:nvPr/>
            </p:nvSpPr>
            <p:spPr>
              <a:xfrm flipH="1">
                <a:off x="7530840" y="1364760"/>
                <a:ext cx="74520" cy="132839"/>
              </a:xfrm>
              <a:prstGeom prst="line">
                <a:avLst/>
              </a:prstGeom>
              <a:noFill/>
              <a:ln w="1908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25" name="Group 24">
              <a:extLst>
                <a:ext uri="{FF2B5EF4-FFF2-40B4-BE49-F238E27FC236}">
                  <a16:creationId xmlns:a16="http://schemas.microsoft.com/office/drawing/2014/main" id="{13D7F64E-EA5B-455B-9F8E-AD6868E94678}"/>
                </a:ext>
              </a:extLst>
            </p:cNvPr>
            <p:cNvGrpSpPr/>
            <p:nvPr/>
          </p:nvGrpSpPr>
          <p:grpSpPr>
            <a:xfrm>
              <a:off x="7010280" y="761759"/>
              <a:ext cx="152280" cy="533161"/>
              <a:chOff x="7010280" y="761759"/>
              <a:chExt cx="152280" cy="533161"/>
            </a:xfrm>
          </p:grpSpPr>
          <p:sp>
            <p:nvSpPr>
              <p:cNvPr id="26" name="Straight Connector 25">
                <a:extLst>
                  <a:ext uri="{FF2B5EF4-FFF2-40B4-BE49-F238E27FC236}">
                    <a16:creationId xmlns:a16="http://schemas.microsoft.com/office/drawing/2014/main" id="{2F8DB298-2E99-4865-9F4F-64C37EA46A27}"/>
                  </a:ext>
                </a:extLst>
              </p:cNvPr>
              <p:cNvSpPr/>
              <p:nvPr/>
            </p:nvSpPr>
            <p:spPr>
              <a:xfrm flipV="1">
                <a:off x="7086240" y="761759"/>
                <a:ext cx="0" cy="533161"/>
              </a:xfrm>
              <a:prstGeom prst="line">
                <a:avLst/>
              </a:prstGeom>
              <a:noFill/>
              <a:ln w="1908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7" name="Straight Connector 26">
                <a:extLst>
                  <a:ext uri="{FF2B5EF4-FFF2-40B4-BE49-F238E27FC236}">
                    <a16:creationId xmlns:a16="http://schemas.microsoft.com/office/drawing/2014/main" id="{C66921B4-6D04-4B22-B0E7-DB0696CBB10E}"/>
                  </a:ext>
                </a:extLst>
              </p:cNvPr>
              <p:cNvSpPr/>
              <p:nvPr/>
            </p:nvSpPr>
            <p:spPr>
              <a:xfrm>
                <a:off x="7010280" y="1218960"/>
                <a:ext cx="152280" cy="0"/>
              </a:xfrm>
              <a:prstGeom prst="line">
                <a:avLst/>
              </a:prstGeom>
              <a:noFill/>
              <a:ln w="1908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28" name="Group 27">
              <a:extLst>
                <a:ext uri="{FF2B5EF4-FFF2-40B4-BE49-F238E27FC236}">
                  <a16:creationId xmlns:a16="http://schemas.microsoft.com/office/drawing/2014/main" id="{E4EA8542-D3D3-405C-8C22-861187A96BCE}"/>
                </a:ext>
              </a:extLst>
            </p:cNvPr>
            <p:cNvGrpSpPr/>
            <p:nvPr/>
          </p:nvGrpSpPr>
          <p:grpSpPr>
            <a:xfrm>
              <a:off x="7040880" y="1626480"/>
              <a:ext cx="218520" cy="308159"/>
              <a:chOff x="7040880" y="1626480"/>
              <a:chExt cx="218520" cy="308159"/>
            </a:xfrm>
          </p:grpSpPr>
          <p:sp>
            <p:nvSpPr>
              <p:cNvPr id="29" name="Straight Connector 28">
                <a:extLst>
                  <a:ext uri="{FF2B5EF4-FFF2-40B4-BE49-F238E27FC236}">
                    <a16:creationId xmlns:a16="http://schemas.microsoft.com/office/drawing/2014/main" id="{25160F67-4A08-4F6B-B892-C7F31889CBBF}"/>
                  </a:ext>
                </a:extLst>
              </p:cNvPr>
              <p:cNvSpPr/>
              <p:nvPr/>
            </p:nvSpPr>
            <p:spPr>
              <a:xfrm flipV="1">
                <a:off x="7112520" y="1626480"/>
                <a:ext cx="146880" cy="308159"/>
              </a:xfrm>
              <a:prstGeom prst="line">
                <a:avLst/>
              </a:prstGeom>
              <a:noFill/>
              <a:ln w="936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0" name="Straight Connector 29">
                <a:extLst>
                  <a:ext uri="{FF2B5EF4-FFF2-40B4-BE49-F238E27FC236}">
                    <a16:creationId xmlns:a16="http://schemas.microsoft.com/office/drawing/2014/main" id="{C77B7441-392D-4F13-B58C-19F4994F6E27}"/>
                  </a:ext>
                </a:extLst>
              </p:cNvPr>
              <p:cNvSpPr/>
              <p:nvPr/>
            </p:nvSpPr>
            <p:spPr>
              <a:xfrm>
                <a:off x="7040880" y="1894319"/>
                <a:ext cx="165600" cy="1800"/>
              </a:xfrm>
              <a:prstGeom prst="line">
                <a:avLst/>
              </a:prstGeom>
              <a:no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31" name="Group 30">
              <a:extLst>
                <a:ext uri="{FF2B5EF4-FFF2-40B4-BE49-F238E27FC236}">
                  <a16:creationId xmlns:a16="http://schemas.microsoft.com/office/drawing/2014/main" id="{02D796BC-02CE-430C-9429-74A7A559ED5F}"/>
                </a:ext>
              </a:extLst>
            </p:cNvPr>
            <p:cNvGrpSpPr/>
            <p:nvPr/>
          </p:nvGrpSpPr>
          <p:grpSpPr>
            <a:xfrm>
              <a:off x="6700680" y="1379159"/>
              <a:ext cx="345960" cy="130680"/>
              <a:chOff x="6700680" y="1379159"/>
              <a:chExt cx="345960" cy="130680"/>
            </a:xfrm>
          </p:grpSpPr>
          <p:sp>
            <p:nvSpPr>
              <p:cNvPr id="32" name="Straight Connector 31">
                <a:extLst>
                  <a:ext uri="{FF2B5EF4-FFF2-40B4-BE49-F238E27FC236}">
                    <a16:creationId xmlns:a16="http://schemas.microsoft.com/office/drawing/2014/main" id="{1C41BB79-2440-4E85-93B7-250EC185E75E}"/>
                  </a:ext>
                </a:extLst>
              </p:cNvPr>
              <p:cNvSpPr/>
              <p:nvPr/>
            </p:nvSpPr>
            <p:spPr>
              <a:xfrm flipV="1">
                <a:off x="6714000" y="1382760"/>
                <a:ext cx="332640" cy="77759"/>
              </a:xfrm>
              <a:prstGeom prst="line">
                <a:avLst/>
              </a:prstGeom>
              <a:noFill/>
              <a:ln w="936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3" name="Straight Connector 32">
                <a:extLst>
                  <a:ext uri="{FF2B5EF4-FFF2-40B4-BE49-F238E27FC236}">
                    <a16:creationId xmlns:a16="http://schemas.microsoft.com/office/drawing/2014/main" id="{F6B96253-0CA3-426C-B8CA-62F671C8233B}"/>
                  </a:ext>
                </a:extLst>
              </p:cNvPr>
              <p:cNvSpPr/>
              <p:nvPr/>
            </p:nvSpPr>
            <p:spPr>
              <a:xfrm>
                <a:off x="6700680" y="1379159"/>
                <a:ext cx="101880" cy="130680"/>
              </a:xfrm>
              <a:prstGeom prst="line">
                <a:avLst/>
              </a:prstGeom>
              <a:no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name="Adding Dipole Moment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867C29-0246-44F9-8A23-522769CF21DB}"/>
              </a:ext>
            </a:extLst>
          </p:cNvPr>
          <p:cNvSpPr>
            <a:spLocks noGrp="1"/>
          </p:cNvSpPr>
          <p:nvPr>
            <p:ph type="sldNum" sz="quarter" idx="12"/>
          </p:nvPr>
        </p:nvSpPr>
        <p:spPr/>
        <p:txBody>
          <a:bodyPr/>
          <a:lstStyle/>
          <a:p>
            <a:pPr lvl="0"/>
            <a:fld id="{3070AFF3-F713-4A66-96C8-A8BE971FD2C8}" type="slidenum">
              <a:rPr lang="en-US" smtClean="0"/>
              <a:t>54</a:t>
            </a:fld>
            <a:endParaRPr lang="en-US"/>
          </a:p>
        </p:txBody>
      </p:sp>
      <p:sp>
        <p:nvSpPr>
          <p:cNvPr id="2" name="Title 1">
            <a:extLst>
              <a:ext uri="{FF2B5EF4-FFF2-40B4-BE49-F238E27FC236}">
                <a16:creationId xmlns:a16="http://schemas.microsoft.com/office/drawing/2014/main" id="{F6F3D4F8-4B5B-46C0-B5CA-84500FC24D24}"/>
              </a:ext>
            </a:extLst>
          </p:cNvPr>
          <p:cNvSpPr txBox="1">
            <a:spLocks noGrp="1"/>
          </p:cNvSpPr>
          <p:nvPr>
            <p:ph type="title" idx="4294967295"/>
          </p:nvPr>
        </p:nvSpPr>
        <p:spPr>
          <a:xfrm>
            <a:off x="685799" y="151920"/>
            <a:ext cx="7772400" cy="1143000"/>
          </a:xfrm>
        </p:spPr>
        <p:txBody>
          <a:bodyPr wrap="square">
            <a:noAutofit/>
          </a:bodyPr>
          <a:lstStyle/>
          <a:p>
            <a:pPr lvl="0"/>
            <a:r>
              <a:rPr lang="en-US"/>
              <a:t>Adding Dipole Moments</a:t>
            </a:r>
          </a:p>
        </p:txBody>
      </p:sp>
      <p:pic>
        <p:nvPicPr>
          <p:cNvPr id="3" name="">
            <a:extLst>
              <a:ext uri="{FF2B5EF4-FFF2-40B4-BE49-F238E27FC236}">
                <a16:creationId xmlns:a16="http://schemas.microsoft.com/office/drawing/2014/main" id="{5CC7B492-F65D-483D-A5BA-1E86280732B3}"/>
              </a:ext>
            </a:extLst>
          </p:cNvPr>
          <p:cNvPicPr>
            <a:picLocks noChangeAspect="1"/>
          </p:cNvPicPr>
          <p:nvPr/>
        </p:nvPicPr>
        <p:blipFill>
          <a:blip r:embed="rId3">
            <a:lum/>
            <a:alphaModFix/>
          </a:blip>
          <a:srcRect b="3950"/>
          <a:stretch>
            <a:fillRect/>
          </a:stretch>
        </p:blipFill>
        <p:spPr>
          <a:xfrm>
            <a:off x="1755720" y="1066680"/>
            <a:ext cx="5645160" cy="5562720"/>
          </a:xfrm>
          <a:prstGeom prst="rect">
            <a:avLst/>
          </a:prstGeom>
          <a:noFill/>
          <a:ln>
            <a:noFill/>
          </a:ln>
        </p:spPr>
      </p:pic>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name="Example 10.11:  Determining if a Molecule is Polar">
    <p:spTree>
      <p:nvGrpSpPr>
        <p:cNvPr id="1" name=""/>
        <p:cNvGrpSpPr/>
        <p:nvPr/>
      </p:nvGrpSpPr>
      <p:grpSpPr>
        <a:xfrm>
          <a:off x="0" y="0"/>
          <a:ext cx="0" cy="0"/>
          <a:chOff x="0" y="0"/>
          <a:chExt cx="0" cy="0"/>
        </a:xfrm>
      </p:grpSpPr>
      <p:sp>
        <p:nvSpPr>
          <p:cNvPr id="3" name="Slide Number Placeholder 3">
            <a:extLst>
              <a:ext uri="{FF2B5EF4-FFF2-40B4-BE49-F238E27FC236}">
                <a16:creationId xmlns:a16="http://schemas.microsoft.com/office/drawing/2014/main" id="{416039D6-4A4D-4C93-BF82-483857366293}"/>
              </a:ext>
            </a:extLst>
          </p:cNvPr>
          <p:cNvSpPr>
            <a:spLocks noGrp="1"/>
          </p:cNvSpPr>
          <p:nvPr>
            <p:ph type="sldNum" sz="quarter" idx="12"/>
          </p:nvPr>
        </p:nvSpPr>
        <p:spPr/>
        <p:txBody>
          <a:bodyPr/>
          <a:lstStyle/>
          <a:p>
            <a:pPr lvl="0"/>
            <a:fld id="{F7B9E6DA-1BB5-460E-9499-A45E3671EADB}" type="slidenum">
              <a:rPr lang="en-US" smtClean="0"/>
              <a:t>55</a:t>
            </a:fld>
            <a:endParaRPr lang="en-US"/>
          </a:p>
        </p:txBody>
      </p:sp>
      <p:sp>
        <p:nvSpPr>
          <p:cNvPr id="2" name="Title 1">
            <a:extLst>
              <a:ext uri="{FF2B5EF4-FFF2-40B4-BE49-F238E27FC236}">
                <a16:creationId xmlns:a16="http://schemas.microsoft.com/office/drawing/2014/main" id="{1CFBE608-1DFA-4B00-9B41-C52487045611}"/>
              </a:ext>
            </a:extLst>
          </p:cNvPr>
          <p:cNvSpPr txBox="1">
            <a:spLocks noGrp="1"/>
          </p:cNvSpPr>
          <p:nvPr>
            <p:ph type="title" idx="4294967295"/>
          </p:nvPr>
        </p:nvSpPr>
        <p:spPr>
          <a:xfrm>
            <a:off x="685799" y="2285640"/>
            <a:ext cx="7772400" cy="1143000"/>
          </a:xfrm>
        </p:spPr>
        <p:txBody>
          <a:bodyPr wrap="square">
            <a:noAutofit/>
          </a:bodyPr>
          <a:lstStyle/>
          <a:p>
            <a:pPr lvl="0"/>
            <a:r>
              <a:rPr lang="en-US" sz="2800" b="1"/>
              <a:t>Example 10.11:	</a:t>
            </a:r>
            <a:br>
              <a:rPr lang="en-US" sz="2800" b="1"/>
            </a:br>
            <a:r>
              <a:rPr lang="en-US" sz="2800" b="1"/>
              <a:t>Determining if a Molecule is Polar</a:t>
            </a: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name="Example: Determine if NH3 is Polar.">
    <p:spTree>
      <p:nvGrpSpPr>
        <p:cNvPr id="1" name=""/>
        <p:cNvGrpSpPr/>
        <p:nvPr/>
      </p:nvGrpSpPr>
      <p:grpSpPr>
        <a:xfrm>
          <a:off x="0" y="0"/>
          <a:ext cx="0" cy="0"/>
          <a:chOff x="0" y="0"/>
          <a:chExt cx="0" cy="0"/>
        </a:xfrm>
      </p:grpSpPr>
      <p:sp>
        <p:nvSpPr>
          <p:cNvPr id="26" name="Slide Number Placeholder 3">
            <a:extLst>
              <a:ext uri="{FF2B5EF4-FFF2-40B4-BE49-F238E27FC236}">
                <a16:creationId xmlns:a16="http://schemas.microsoft.com/office/drawing/2014/main" id="{AA3C721A-2C94-412E-8833-CA3A3068CF6B}"/>
              </a:ext>
            </a:extLst>
          </p:cNvPr>
          <p:cNvSpPr>
            <a:spLocks noGrp="1"/>
          </p:cNvSpPr>
          <p:nvPr>
            <p:ph type="sldNum" sz="quarter" idx="12"/>
          </p:nvPr>
        </p:nvSpPr>
        <p:spPr/>
        <p:txBody>
          <a:bodyPr/>
          <a:lstStyle/>
          <a:p>
            <a:pPr lvl="0"/>
            <a:fld id="{527EE713-8610-4860-BCDB-46CAF00A6FA9}" type="slidenum">
              <a:rPr lang="en-US" smtClean="0"/>
              <a:t>56</a:t>
            </a:fld>
            <a:endParaRPr lang="en-US"/>
          </a:p>
        </p:txBody>
      </p:sp>
      <p:sp>
        <p:nvSpPr>
          <p:cNvPr id="2" name="Title 1">
            <a:extLst>
              <a:ext uri="{FF2B5EF4-FFF2-40B4-BE49-F238E27FC236}">
                <a16:creationId xmlns:a16="http://schemas.microsoft.com/office/drawing/2014/main" id="{B92D5D1E-80E3-4899-A6BE-20EDD22BE7C4}"/>
              </a:ext>
            </a:extLst>
          </p:cNvPr>
          <p:cNvSpPr txBox="1">
            <a:spLocks noGrp="1"/>
          </p:cNvSpPr>
          <p:nvPr>
            <p:ph type="title" idx="4294967295"/>
          </p:nvPr>
        </p:nvSpPr>
        <p:spPr>
          <a:xfrm>
            <a:off x="-360" y="0"/>
            <a:ext cx="4267080" cy="2286000"/>
          </a:xfrm>
          <a:ln w="9360">
            <a:solidFill>
              <a:srgbClr val="000000"/>
            </a:solidFill>
            <a:prstDash val="solid"/>
            <a:miter/>
          </a:ln>
        </p:spPr>
        <p:txBody>
          <a:bodyPr wrap="square" lIns="274320" tIns="137160" rIns="274320" anchor="t">
            <a:noAutofit/>
          </a:bodyPr>
          <a:lstStyle/>
          <a:p>
            <a:pPr lvl="0" algn="l"/>
            <a:r>
              <a:rPr lang="en-US" sz="2400"/>
              <a:t>Example:</a:t>
            </a:r>
            <a:br>
              <a:rPr lang="en-US" sz="2400"/>
            </a:br>
            <a:r>
              <a:rPr lang="en-US" sz="2400"/>
              <a:t>Determine if NH</a:t>
            </a:r>
            <a:r>
              <a:rPr lang="en-US" sz="2400" baseline="-25000"/>
              <a:t>3</a:t>
            </a:r>
            <a:r>
              <a:rPr lang="en-US" sz="2400"/>
              <a:t> is Polar.</a:t>
            </a:r>
          </a:p>
        </p:txBody>
      </p:sp>
      <p:sp>
        <p:nvSpPr>
          <p:cNvPr id="3" name="Text Placeholder 2">
            <a:extLst>
              <a:ext uri="{FF2B5EF4-FFF2-40B4-BE49-F238E27FC236}">
                <a16:creationId xmlns:a16="http://schemas.microsoft.com/office/drawing/2014/main" id="{06C5A447-F5EB-4A38-A95F-F38DA92E3718}"/>
              </a:ext>
            </a:extLst>
          </p:cNvPr>
          <p:cNvSpPr txBox="1">
            <a:spLocks noGrp="1"/>
          </p:cNvSpPr>
          <p:nvPr>
            <p:ph type="body" idx="4294967295"/>
          </p:nvPr>
        </p:nvSpPr>
        <p:spPr>
          <a:xfrm>
            <a:off x="0" y="2286000"/>
            <a:ext cx="9144000" cy="4572000"/>
          </a:xfrm>
          <a:ln w="9360">
            <a:solidFill>
              <a:srgbClr val="000000"/>
            </a:solidFill>
            <a:prstDash val="solid"/>
            <a:miter/>
          </a:ln>
        </p:spPr>
        <p:txBody>
          <a:bodyPr wrap="square" lIns="274320" tIns="137160" rIns="274320"/>
          <a:lstStyle/>
          <a:p>
            <a:pPr lvl="0">
              <a:spcBef>
                <a:spcPts val="448"/>
              </a:spcBef>
              <a:buClr>
                <a:srgbClr val="000000"/>
              </a:buClr>
              <a:buSzPct val="100000"/>
              <a:buFont typeface="Times New Roman" pitchFamily="18"/>
              <a:buChar char="•"/>
            </a:pPr>
            <a:r>
              <a:rPr lang="en-US" sz="2400"/>
              <a:t>Check</a:t>
            </a:r>
            <a:r>
              <a:rPr lang="en-US" sz="1800"/>
              <a:t>.</a:t>
            </a:r>
          </a:p>
          <a:p>
            <a:pPr marL="0" lvl="1" indent="0" hangingPunct="0">
              <a:lnSpc>
                <a:spcPct val="100000"/>
              </a:lnSpc>
              <a:spcBef>
                <a:spcPts val="598"/>
              </a:spcBef>
              <a:buNone/>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a:solidFill>
                <a:srgbClr val="000000"/>
              </a:solidFill>
              <a:highlight>
                <a:scrgbClr r="0" g="0" b="0">
                  <a:alpha val="0"/>
                </a:scrgbClr>
              </a:highlight>
              <a:latin typeface="Times New Roman" pitchFamily="18"/>
            </a:endParaRPr>
          </a:p>
          <a:p>
            <a:pPr marL="0" lvl="1" indent="0" hangingPunct="0">
              <a:lnSpc>
                <a:spcPct val="100000"/>
              </a:lnSpc>
              <a:spcBef>
                <a:spcPts val="598"/>
              </a:spcBef>
              <a:buNone/>
              <a:tabLst>
                <a:tab pos="914400" algn="l"/>
                <a:tab pos="1828800" algn="l"/>
                <a:tab pos="2743199" algn="l"/>
                <a:tab pos="3657600" algn="l"/>
                <a:tab pos="4572000" algn="l"/>
                <a:tab pos="5486399" algn="l"/>
                <a:tab pos="6400799" algn="l"/>
                <a:tab pos="7315200" algn="l"/>
                <a:tab pos="8229600" algn="l"/>
                <a:tab pos="9144000" algn="l"/>
                <a:tab pos="10058400" algn="l"/>
              </a:tabLst>
            </a:pPr>
            <a:endParaRPr lang="en-US">
              <a:solidFill>
                <a:srgbClr val="000000"/>
              </a:solidFill>
              <a:highlight>
                <a:scrgbClr r="0" g="0" b="0">
                  <a:alpha val="0"/>
                </a:scrgbClr>
              </a:highlight>
              <a:latin typeface="Times New Roman" pitchFamily="18"/>
            </a:endParaRPr>
          </a:p>
          <a:p>
            <a:pPr lvl="0">
              <a:spcBef>
                <a:spcPts val="697"/>
              </a:spcBef>
            </a:pPr>
            <a:endParaRPr lang="en-US" sz="2800"/>
          </a:p>
        </p:txBody>
      </p:sp>
      <p:sp>
        <p:nvSpPr>
          <p:cNvPr id="4" name="Text Placeholder 3">
            <a:extLst>
              <a:ext uri="{FF2B5EF4-FFF2-40B4-BE49-F238E27FC236}">
                <a16:creationId xmlns:a16="http://schemas.microsoft.com/office/drawing/2014/main" id="{F2368F6B-0145-432D-8F65-FD420353D9EC}"/>
              </a:ext>
            </a:extLst>
          </p:cNvPr>
          <p:cNvSpPr txBox="1">
            <a:spLocks noGrp="1"/>
          </p:cNvSpPr>
          <p:nvPr>
            <p:ph type="body" idx="4294967295"/>
          </p:nvPr>
        </p:nvSpPr>
        <p:spPr>
          <a:xfrm>
            <a:off x="4266720" y="0"/>
            <a:ext cx="4876920" cy="2286000"/>
          </a:xfrm>
          <a:ln w="9360">
            <a:solidFill>
              <a:srgbClr val="000000"/>
            </a:solidFill>
            <a:prstDash val="solid"/>
            <a:miter/>
          </a:ln>
        </p:spPr>
        <p:txBody>
          <a:bodyPr wrap="square" lIns="274320" tIns="137160" rIns="274320"/>
          <a:lstStyle/>
          <a:p>
            <a:pPr marL="342720" lvl="0" indent="-342720">
              <a:spcBef>
                <a:spcPts val="598"/>
              </a:spcBef>
              <a:tabLst>
                <a:tab pos="342720" algn="l"/>
                <a:tab pos="1257120" algn="l"/>
                <a:tab pos="2171520" algn="l"/>
                <a:tab pos="3085919" algn="l"/>
                <a:tab pos="4000320" algn="l"/>
                <a:tab pos="4914720" algn="l"/>
                <a:tab pos="5829119" algn="l"/>
                <a:tab pos="6743519" algn="l"/>
                <a:tab pos="7657920" algn="l"/>
                <a:tab pos="8572320" algn="l"/>
                <a:tab pos="9486720" algn="l"/>
                <a:tab pos="10401120" algn="l"/>
              </a:tabLst>
            </a:pPr>
            <a:r>
              <a:rPr lang="en-US" sz="2400"/>
              <a:t>Information</a:t>
            </a:r>
          </a:p>
          <a:p>
            <a:pPr marL="342720" lvl="0" indent="-342720">
              <a:spcBef>
                <a:spcPts val="598"/>
              </a:spcBef>
              <a:tabLst>
                <a:tab pos="342720" algn="l"/>
                <a:tab pos="1257120" algn="l"/>
                <a:tab pos="2171520" algn="l"/>
                <a:tab pos="3085919" algn="l"/>
                <a:tab pos="4000320" algn="l"/>
                <a:tab pos="4914720" algn="l"/>
                <a:tab pos="5829119" algn="l"/>
                <a:tab pos="6743519" algn="l"/>
                <a:tab pos="7657920" algn="l"/>
                <a:tab pos="8572320" algn="l"/>
                <a:tab pos="9486720" algn="l"/>
                <a:tab pos="10401120" algn="l"/>
              </a:tabLst>
            </a:pPr>
            <a:r>
              <a:rPr lang="en-US" sz="2400"/>
              <a:t>Given: 	NH</a:t>
            </a:r>
            <a:r>
              <a:rPr lang="en-US" sz="2400" baseline="-25000"/>
              <a:t>3</a:t>
            </a:r>
          </a:p>
          <a:p>
            <a:pPr marL="342720" lvl="0" indent="-342720">
              <a:spcBef>
                <a:spcPts val="598"/>
              </a:spcBef>
              <a:tabLst>
                <a:tab pos="342720" algn="l"/>
                <a:tab pos="1257120" algn="l"/>
                <a:tab pos="2171520" algn="l"/>
                <a:tab pos="3085919" algn="l"/>
                <a:tab pos="4000320" algn="l"/>
                <a:tab pos="4914720" algn="l"/>
                <a:tab pos="5829119" algn="l"/>
                <a:tab pos="6743519" algn="l"/>
                <a:tab pos="7657920" algn="l"/>
                <a:tab pos="8572320" algn="l"/>
                <a:tab pos="9486720" algn="l"/>
                <a:tab pos="10401120" algn="l"/>
              </a:tabLst>
            </a:pPr>
            <a:r>
              <a:rPr lang="en-US" sz="2400"/>
              <a:t>Find:	if Polar</a:t>
            </a:r>
          </a:p>
          <a:p>
            <a:pPr marL="342720" lvl="0" indent="-342720">
              <a:spcBef>
                <a:spcPts val="598"/>
              </a:spcBef>
              <a:tabLst>
                <a:tab pos="342720" algn="l"/>
                <a:tab pos="1257120" algn="l"/>
                <a:tab pos="2171520" algn="l"/>
                <a:tab pos="3085919" algn="l"/>
                <a:tab pos="4000320" algn="l"/>
                <a:tab pos="4914720" algn="l"/>
                <a:tab pos="5829119" algn="l"/>
                <a:tab pos="6743519" algn="l"/>
                <a:tab pos="7657920" algn="l"/>
                <a:tab pos="8572320" algn="l"/>
                <a:tab pos="9486720" algn="l"/>
                <a:tab pos="10401120" algn="l"/>
              </a:tabLst>
            </a:pPr>
            <a:r>
              <a:rPr lang="en-US" sz="2400"/>
              <a:t>SM: formula → Lewis → Polarity &amp; Shape → Molecule Polarity</a:t>
            </a:r>
          </a:p>
          <a:p>
            <a:pPr marL="342720" lvl="0" indent="-342720">
              <a:spcBef>
                <a:spcPts val="598"/>
              </a:spcBef>
              <a:tabLst>
                <a:tab pos="342720" algn="l"/>
                <a:tab pos="1257120" algn="l"/>
                <a:tab pos="2171520" algn="l"/>
                <a:tab pos="3085919" algn="l"/>
                <a:tab pos="4000320" algn="l"/>
                <a:tab pos="4914720" algn="l"/>
                <a:tab pos="5829119" algn="l"/>
                <a:tab pos="6743519" algn="l"/>
                <a:tab pos="7657920" algn="l"/>
                <a:tab pos="8572320" algn="l"/>
                <a:tab pos="9486720" algn="l"/>
                <a:tab pos="10401120" algn="l"/>
              </a:tabLst>
            </a:pPr>
            <a:endParaRPr lang="en-US" sz="2400"/>
          </a:p>
        </p:txBody>
      </p:sp>
      <p:sp>
        <p:nvSpPr>
          <p:cNvPr id="5" name="Freeform: Shape 4">
            <a:extLst>
              <a:ext uri="{FF2B5EF4-FFF2-40B4-BE49-F238E27FC236}">
                <a16:creationId xmlns:a16="http://schemas.microsoft.com/office/drawing/2014/main" id="{DADDC1B7-9B5F-4FC0-8AE6-DD8136DFD56A}"/>
              </a:ext>
            </a:extLst>
          </p:cNvPr>
          <p:cNvSpPr/>
          <p:nvPr/>
        </p:nvSpPr>
        <p:spPr>
          <a:xfrm>
            <a:off x="5483159" y="2438280"/>
            <a:ext cx="3245400" cy="825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bonds = polar</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shape = trigonal pyramid</a:t>
            </a:r>
          </a:p>
        </p:txBody>
      </p:sp>
      <p:graphicFrame>
        <p:nvGraphicFramePr>
          <p:cNvPr id="6" name="Object 5">
            <a:extLst>
              <a:ext uri="{FF2B5EF4-FFF2-40B4-BE49-F238E27FC236}">
                <a16:creationId xmlns:a16="http://schemas.microsoft.com/office/drawing/2014/main" id="{BDCF3D5F-7489-42C1-8AD3-E5ED44C17F93}"/>
              </a:ext>
            </a:extLst>
          </p:cNvPr>
          <p:cNvGraphicFramePr/>
          <p:nvPr/>
        </p:nvGraphicFramePr>
        <p:xfrm>
          <a:off x="6172200" y="3505319"/>
          <a:ext cx="1771560" cy="1133280"/>
        </p:xfrm>
        <a:graphic>
          <a:graphicData uri="http://schemas.openxmlformats.org/presentationml/2006/ole">
            <mc:AlternateContent xmlns:mc="http://schemas.openxmlformats.org/markup-compatibility/2006">
              <mc:Choice xmlns:v="urn:schemas-microsoft-com:vml" Requires="v">
                <p:oleObj spid="_x0000_s6152" r:id="rId4" imgW="9344025" imgH="16344900" progId="">
                  <p:embed/>
                </p:oleObj>
              </mc:Choice>
              <mc:Fallback>
                <p:oleObj r:id="rId4" imgW="9344025" imgH="16344900" progId="">
                  <p:embed/>
                  <p:pic>
                    <p:nvPicPr>
                      <p:cNvPr id="0" name=""/>
                      <p:cNvPicPr/>
                      <p:nvPr/>
                    </p:nvPicPr>
                    <p:blipFill>
                      <a:blip r:embed="rId5"/>
                      <a:stretch>
                        <a:fillRect/>
                      </a:stretch>
                    </p:blipFill>
                    <p:spPr>
                      <a:xfrm>
                        <a:off x="6172200" y="3505319"/>
                        <a:ext cx="1771560" cy="1133280"/>
                      </a:xfrm>
                      <a:prstGeom prst="rect">
                        <a:avLst/>
                      </a:prstGeom>
                      <a:noFill/>
                      <a:ln>
                        <a:noFill/>
                      </a:ln>
                    </p:spPr>
                  </p:pic>
                </p:oleObj>
              </mc:Fallback>
            </mc:AlternateContent>
          </a:graphicData>
        </a:graphic>
      </p:graphicFrame>
      <p:grpSp>
        <p:nvGrpSpPr>
          <p:cNvPr id="7" name="Group 6">
            <a:extLst>
              <a:ext uri="{FF2B5EF4-FFF2-40B4-BE49-F238E27FC236}">
                <a16:creationId xmlns:a16="http://schemas.microsoft.com/office/drawing/2014/main" id="{3DBFE3A7-7529-47F9-AC05-5D5696AE5546}"/>
              </a:ext>
            </a:extLst>
          </p:cNvPr>
          <p:cNvGrpSpPr/>
          <p:nvPr/>
        </p:nvGrpSpPr>
        <p:grpSpPr>
          <a:xfrm>
            <a:off x="7391160" y="3580919"/>
            <a:ext cx="533160" cy="305281"/>
            <a:chOff x="7391160" y="3580919"/>
            <a:chExt cx="533160" cy="305281"/>
          </a:xfrm>
        </p:grpSpPr>
        <p:sp>
          <p:nvSpPr>
            <p:cNvPr id="8" name="Straight Connector 7">
              <a:extLst>
                <a:ext uri="{FF2B5EF4-FFF2-40B4-BE49-F238E27FC236}">
                  <a16:creationId xmlns:a16="http://schemas.microsoft.com/office/drawing/2014/main" id="{6609E4E4-15DD-40B2-A134-BE13028DFC03}"/>
                </a:ext>
              </a:extLst>
            </p:cNvPr>
            <p:cNvSpPr/>
            <p:nvPr/>
          </p:nvSpPr>
          <p:spPr>
            <a:xfrm flipH="1" flipV="1">
              <a:off x="7391160" y="3580919"/>
              <a:ext cx="533160" cy="304920"/>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9" name="Straight Connector 8">
              <a:extLst>
                <a:ext uri="{FF2B5EF4-FFF2-40B4-BE49-F238E27FC236}">
                  <a16:creationId xmlns:a16="http://schemas.microsoft.com/office/drawing/2014/main" id="{4516B980-6CA4-4D18-B101-7D7868AF97F8}"/>
                </a:ext>
              </a:extLst>
            </p:cNvPr>
            <p:cNvSpPr/>
            <p:nvPr/>
          </p:nvSpPr>
          <p:spPr>
            <a:xfrm flipH="1">
              <a:off x="7771679" y="3733920"/>
              <a:ext cx="75961" cy="152280"/>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0" name="Group 9">
            <a:extLst>
              <a:ext uri="{FF2B5EF4-FFF2-40B4-BE49-F238E27FC236}">
                <a16:creationId xmlns:a16="http://schemas.microsoft.com/office/drawing/2014/main" id="{691E6381-2891-4220-B8B0-77F7575A57C1}"/>
              </a:ext>
            </a:extLst>
          </p:cNvPr>
          <p:cNvGrpSpPr/>
          <p:nvPr/>
        </p:nvGrpSpPr>
        <p:grpSpPr>
          <a:xfrm>
            <a:off x="6975720" y="3929040"/>
            <a:ext cx="176400" cy="599760"/>
            <a:chOff x="6975720" y="3929040"/>
            <a:chExt cx="176400" cy="599760"/>
          </a:xfrm>
        </p:grpSpPr>
        <p:sp>
          <p:nvSpPr>
            <p:cNvPr id="11" name="Straight Connector 10">
              <a:extLst>
                <a:ext uri="{FF2B5EF4-FFF2-40B4-BE49-F238E27FC236}">
                  <a16:creationId xmlns:a16="http://schemas.microsoft.com/office/drawing/2014/main" id="{AC9D4B7D-EA11-4043-9170-5C8793AFD288}"/>
                </a:ext>
              </a:extLst>
            </p:cNvPr>
            <p:cNvSpPr/>
            <p:nvPr/>
          </p:nvSpPr>
          <p:spPr>
            <a:xfrm flipV="1">
              <a:off x="7020720" y="3929040"/>
              <a:ext cx="131400" cy="599760"/>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2" name="Straight Connector 11">
              <a:extLst>
                <a:ext uri="{FF2B5EF4-FFF2-40B4-BE49-F238E27FC236}">
                  <a16:creationId xmlns:a16="http://schemas.microsoft.com/office/drawing/2014/main" id="{36A52F92-2DBD-44AE-85FD-5D5C8D78918D}"/>
                </a:ext>
              </a:extLst>
            </p:cNvPr>
            <p:cNvSpPr/>
            <p:nvPr/>
          </p:nvSpPr>
          <p:spPr>
            <a:xfrm flipH="1" flipV="1">
              <a:off x="6975720" y="4383000"/>
              <a:ext cx="167760" cy="27000"/>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13" name="Group 12">
            <a:extLst>
              <a:ext uri="{FF2B5EF4-FFF2-40B4-BE49-F238E27FC236}">
                <a16:creationId xmlns:a16="http://schemas.microsoft.com/office/drawing/2014/main" id="{EA5511B0-44F9-488C-B8E1-D7CC41885877}"/>
              </a:ext>
            </a:extLst>
          </p:cNvPr>
          <p:cNvGrpSpPr/>
          <p:nvPr/>
        </p:nvGrpSpPr>
        <p:grpSpPr>
          <a:xfrm>
            <a:off x="6065640" y="3579839"/>
            <a:ext cx="594360" cy="210961"/>
            <a:chOff x="6065640" y="3579839"/>
            <a:chExt cx="594360" cy="210961"/>
          </a:xfrm>
        </p:grpSpPr>
        <p:sp>
          <p:nvSpPr>
            <p:cNvPr id="14" name="Straight Connector 13">
              <a:extLst>
                <a:ext uri="{FF2B5EF4-FFF2-40B4-BE49-F238E27FC236}">
                  <a16:creationId xmlns:a16="http://schemas.microsoft.com/office/drawing/2014/main" id="{20DCF064-C6C6-4DD9-93B5-5E2CA4BF3080}"/>
                </a:ext>
              </a:extLst>
            </p:cNvPr>
            <p:cNvSpPr/>
            <p:nvPr/>
          </p:nvSpPr>
          <p:spPr>
            <a:xfrm flipV="1">
              <a:off x="6065640" y="3579839"/>
              <a:ext cx="594360" cy="155521"/>
            </a:xfrm>
            <a:prstGeom prst="line">
              <a:avLst/>
            </a:prstGeom>
            <a:noFill/>
            <a:ln w="28440">
              <a:solidFill>
                <a:srgbClr val="0066FF"/>
              </a:solidFill>
              <a:prstDash val="solid"/>
              <a:miter/>
              <a:tailEnd type="arrow"/>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5" name="Straight Connector 14">
              <a:extLst>
                <a:ext uri="{FF2B5EF4-FFF2-40B4-BE49-F238E27FC236}">
                  <a16:creationId xmlns:a16="http://schemas.microsoft.com/office/drawing/2014/main" id="{AF48F95E-E733-4A0A-B047-E48B8133EAD4}"/>
                </a:ext>
              </a:extLst>
            </p:cNvPr>
            <p:cNvSpPr/>
            <p:nvPr/>
          </p:nvSpPr>
          <p:spPr>
            <a:xfrm flipH="1" flipV="1">
              <a:off x="6174720" y="3628800"/>
              <a:ext cx="51840" cy="162000"/>
            </a:xfrm>
            <a:prstGeom prst="line">
              <a:avLst/>
            </a:prstGeom>
            <a:noFill/>
            <a:ln w="2844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16" name="Freeform: Shape 15">
            <a:extLst>
              <a:ext uri="{FF2B5EF4-FFF2-40B4-BE49-F238E27FC236}">
                <a16:creationId xmlns:a16="http://schemas.microsoft.com/office/drawing/2014/main" id="{90D62AEB-FD10-4BCA-B861-0DF28F52C809}"/>
              </a:ext>
            </a:extLst>
          </p:cNvPr>
          <p:cNvSpPr/>
          <p:nvPr/>
        </p:nvSpPr>
        <p:spPr>
          <a:xfrm>
            <a:off x="5941080" y="4724280"/>
            <a:ext cx="225324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molecule = polar</a:t>
            </a:r>
          </a:p>
        </p:txBody>
      </p:sp>
      <p:graphicFrame>
        <p:nvGraphicFramePr>
          <p:cNvPr id="17" name="Object 16">
            <a:extLst>
              <a:ext uri="{FF2B5EF4-FFF2-40B4-BE49-F238E27FC236}">
                <a16:creationId xmlns:a16="http://schemas.microsoft.com/office/drawing/2014/main" id="{CDA6926E-3B6B-41D8-BBF5-D7FDB74884B3}"/>
              </a:ext>
            </a:extLst>
          </p:cNvPr>
          <p:cNvGraphicFramePr/>
          <p:nvPr/>
        </p:nvGraphicFramePr>
        <p:xfrm>
          <a:off x="2476440" y="2806560"/>
          <a:ext cx="1866960" cy="1197000"/>
        </p:xfrm>
        <a:graphic>
          <a:graphicData uri="http://schemas.openxmlformats.org/presentationml/2006/ole">
            <mc:AlternateContent xmlns:mc="http://schemas.openxmlformats.org/markup-compatibility/2006">
              <mc:Choice xmlns:v="urn:schemas-microsoft-com:vml" Requires="v">
                <p:oleObj spid="_x0000_s6153" r:id="rId6" imgW="7934325" imgH="7791450" progId="">
                  <p:embed/>
                </p:oleObj>
              </mc:Choice>
              <mc:Fallback>
                <p:oleObj r:id="rId6" imgW="7934325" imgH="7791450" progId="">
                  <p:embed/>
                  <p:pic>
                    <p:nvPicPr>
                      <p:cNvPr id="0" name=""/>
                      <p:cNvPicPr/>
                      <p:nvPr/>
                    </p:nvPicPr>
                    <p:blipFill>
                      <a:blip r:embed="rId7"/>
                      <a:stretch>
                        <a:fillRect/>
                      </a:stretch>
                    </p:blipFill>
                    <p:spPr>
                      <a:xfrm>
                        <a:off x="2476440" y="2806560"/>
                        <a:ext cx="1866960" cy="1197000"/>
                      </a:xfrm>
                      <a:prstGeom prst="rect">
                        <a:avLst/>
                      </a:prstGeom>
                      <a:noFill/>
                      <a:ln>
                        <a:noFill/>
                      </a:ln>
                    </p:spPr>
                  </p:pic>
                </p:oleObj>
              </mc:Fallback>
            </mc:AlternateContent>
          </a:graphicData>
        </a:graphic>
      </p:graphicFrame>
      <p:grpSp>
        <p:nvGrpSpPr>
          <p:cNvPr id="18" name="Group 17">
            <a:extLst>
              <a:ext uri="{FF2B5EF4-FFF2-40B4-BE49-F238E27FC236}">
                <a16:creationId xmlns:a16="http://schemas.microsoft.com/office/drawing/2014/main" id="{09841F66-8248-42EF-A459-4B58E43F2C1F}"/>
              </a:ext>
            </a:extLst>
          </p:cNvPr>
          <p:cNvGrpSpPr/>
          <p:nvPr/>
        </p:nvGrpSpPr>
        <p:grpSpPr>
          <a:xfrm>
            <a:off x="306720" y="3429000"/>
            <a:ext cx="2172600" cy="1241640"/>
            <a:chOff x="306720" y="3429000"/>
            <a:chExt cx="2172600" cy="1241640"/>
          </a:xfrm>
        </p:grpSpPr>
        <p:sp>
          <p:nvSpPr>
            <p:cNvPr id="19" name="Freeform: Shape 18">
              <a:extLst>
                <a:ext uri="{FF2B5EF4-FFF2-40B4-BE49-F238E27FC236}">
                  <a16:creationId xmlns:a16="http://schemas.microsoft.com/office/drawing/2014/main" id="{8AA3B3D0-8BFF-44F1-999E-2C57C27BF84D}"/>
                </a:ext>
              </a:extLst>
            </p:cNvPr>
            <p:cNvSpPr/>
            <p:nvPr/>
          </p:nvSpPr>
          <p:spPr>
            <a:xfrm>
              <a:off x="306720" y="3429000"/>
              <a:ext cx="2172600" cy="124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	N = 5</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	H = 3 ∙ 1</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total	NH</a:t>
              </a:r>
              <a:r>
                <a:rPr lang="en-US" sz="2400" b="0" i="0" u="none" strike="noStrike" cap="none" baseline="-25000">
                  <a:ln>
                    <a:noFill/>
                  </a:ln>
                  <a:solidFill>
                    <a:srgbClr val="0066FF"/>
                  </a:solidFill>
                  <a:latin typeface="Times New Roman" pitchFamily="18"/>
                  <a:ea typeface="Noto Sans CJK SC" pitchFamily="2"/>
                  <a:cs typeface="Lohit Devanagari" pitchFamily="2"/>
                </a:rPr>
                <a:t>3</a:t>
              </a:r>
              <a:r>
                <a:rPr lang="en-US" sz="2400" b="0" i="0" u="none" strike="noStrike" cap="none" baseline="0">
                  <a:ln>
                    <a:noFill/>
                  </a:ln>
                  <a:solidFill>
                    <a:srgbClr val="0066FF"/>
                  </a:solidFill>
                  <a:latin typeface="Times New Roman" pitchFamily="18"/>
                  <a:ea typeface="Noto Sans CJK SC" pitchFamily="2"/>
                  <a:cs typeface="Lohit Devanagari" pitchFamily="2"/>
                </a:rPr>
                <a:t> = 8</a:t>
              </a:r>
            </a:p>
          </p:txBody>
        </p:sp>
        <p:sp>
          <p:nvSpPr>
            <p:cNvPr id="20" name="Straight Connector 19">
              <a:extLst>
                <a:ext uri="{FF2B5EF4-FFF2-40B4-BE49-F238E27FC236}">
                  <a16:creationId xmlns:a16="http://schemas.microsoft.com/office/drawing/2014/main" id="{77CFA855-BA24-4FEF-A795-72389E6BC1EF}"/>
                </a:ext>
              </a:extLst>
            </p:cNvPr>
            <p:cNvSpPr/>
            <p:nvPr/>
          </p:nvSpPr>
          <p:spPr>
            <a:xfrm>
              <a:off x="456839" y="4191120"/>
              <a:ext cx="1904761" cy="0"/>
            </a:xfrm>
            <a:prstGeom prst="line">
              <a:avLst/>
            </a:prstGeom>
            <a:no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21" name="Freeform: Shape 20">
            <a:extLst>
              <a:ext uri="{FF2B5EF4-FFF2-40B4-BE49-F238E27FC236}">
                <a16:creationId xmlns:a16="http://schemas.microsoft.com/office/drawing/2014/main" id="{1C659A64-2857-46AF-AE58-34AAB5C38AE6}"/>
              </a:ext>
            </a:extLst>
          </p:cNvPr>
          <p:cNvSpPr/>
          <p:nvPr/>
        </p:nvSpPr>
        <p:spPr>
          <a:xfrm>
            <a:off x="3202200" y="2438280"/>
            <a:ext cx="409320" cy="6426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0000"/>
                </a:solidFill>
                <a:latin typeface="Times New Roman" pitchFamily="18"/>
                <a:ea typeface="Noto Sans CJK SC" pitchFamily="2"/>
                <a:cs typeface="Lohit Devanagari" pitchFamily="2"/>
              </a:rPr>
              <a:t>∙∙</a:t>
            </a:r>
          </a:p>
        </p:txBody>
      </p:sp>
      <p:grpSp>
        <p:nvGrpSpPr>
          <p:cNvPr id="22" name="Group 21">
            <a:extLst>
              <a:ext uri="{FF2B5EF4-FFF2-40B4-BE49-F238E27FC236}">
                <a16:creationId xmlns:a16="http://schemas.microsoft.com/office/drawing/2014/main" id="{D7F953CD-8E25-4444-BBF6-AF549C8449D1}"/>
              </a:ext>
            </a:extLst>
          </p:cNvPr>
          <p:cNvGrpSpPr/>
          <p:nvPr/>
        </p:nvGrpSpPr>
        <p:grpSpPr>
          <a:xfrm>
            <a:off x="308160" y="4876920"/>
            <a:ext cx="2506320" cy="1241640"/>
            <a:chOff x="308160" y="4876920"/>
            <a:chExt cx="2506320" cy="1241640"/>
          </a:xfrm>
        </p:grpSpPr>
        <p:sp>
          <p:nvSpPr>
            <p:cNvPr id="23" name="Freeform: Shape 22">
              <a:extLst>
                <a:ext uri="{FF2B5EF4-FFF2-40B4-BE49-F238E27FC236}">
                  <a16:creationId xmlns:a16="http://schemas.microsoft.com/office/drawing/2014/main" id="{7194C66E-9652-4B59-A4B9-1FF1B4D31C77}"/>
                </a:ext>
              </a:extLst>
            </p:cNvPr>
            <p:cNvSpPr/>
            <p:nvPr/>
          </p:nvSpPr>
          <p:spPr>
            <a:xfrm>
              <a:off x="308160" y="4876920"/>
              <a:ext cx="2506320" cy="1241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  bonding = 3 ∙ 2 e</a:t>
              </a:r>
              <a:r>
                <a:rPr lang="en-US" sz="2400" b="0" i="0" u="none" strike="noStrike" cap="none" baseline="30000">
                  <a:ln>
                    <a:noFill/>
                  </a:ln>
                  <a:solidFill>
                    <a:srgbClr val="0066FF"/>
                  </a:solidFill>
                  <a:latin typeface="Times New Roman" pitchFamily="18"/>
                  <a:ea typeface="Noto Sans CJK SC" pitchFamily="2"/>
                  <a:cs typeface="Lohit Devanagari" pitchFamily="2"/>
                </a:rPr>
                <a:t>-</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lone pairs = 1 ∙ 2 e</a:t>
              </a:r>
              <a:r>
                <a:rPr lang="en-US" sz="2400" b="0" i="0" u="none" strike="noStrike" cap="none" baseline="30000">
                  <a:ln>
                    <a:noFill/>
                  </a:ln>
                  <a:solidFill>
                    <a:srgbClr val="0066FF"/>
                  </a:solidFill>
                  <a:latin typeface="Times New Roman" pitchFamily="18"/>
                  <a:ea typeface="Noto Sans CJK SC" pitchFamily="2"/>
                  <a:cs typeface="Lohit Devanagari" pitchFamily="2"/>
                </a:rPr>
                <a:t>-</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66FF"/>
                  </a:solidFill>
                  <a:latin typeface="Times New Roman" pitchFamily="18"/>
                  <a:ea typeface="Noto Sans CJK SC" pitchFamily="2"/>
                  <a:cs typeface="Lohit Devanagari" pitchFamily="2"/>
                </a:rPr>
                <a:t>total	NH</a:t>
              </a:r>
              <a:r>
                <a:rPr lang="en-US" sz="2400" b="0" i="0" u="none" strike="noStrike" cap="none" baseline="-25000">
                  <a:ln>
                    <a:noFill/>
                  </a:ln>
                  <a:solidFill>
                    <a:srgbClr val="0066FF"/>
                  </a:solidFill>
                  <a:latin typeface="Times New Roman" pitchFamily="18"/>
                  <a:ea typeface="Noto Sans CJK SC" pitchFamily="2"/>
                  <a:cs typeface="Lohit Devanagari" pitchFamily="2"/>
                </a:rPr>
                <a:t>3</a:t>
              </a:r>
              <a:r>
                <a:rPr lang="en-US" sz="2400" b="0" i="0" u="none" strike="noStrike" cap="none" baseline="0">
                  <a:ln>
                    <a:noFill/>
                  </a:ln>
                  <a:solidFill>
                    <a:srgbClr val="0066FF"/>
                  </a:solidFill>
                  <a:latin typeface="Times New Roman" pitchFamily="18"/>
                  <a:ea typeface="Noto Sans CJK SC" pitchFamily="2"/>
                  <a:cs typeface="Lohit Devanagari" pitchFamily="2"/>
                </a:rPr>
                <a:t> = 8 e</a:t>
              </a:r>
              <a:r>
                <a:rPr lang="en-US" sz="2400" b="0" i="0" u="none" strike="noStrike" cap="none" baseline="30000">
                  <a:ln>
                    <a:noFill/>
                  </a:ln>
                  <a:solidFill>
                    <a:srgbClr val="0066FF"/>
                  </a:solidFill>
                  <a:latin typeface="Times New Roman" pitchFamily="18"/>
                  <a:ea typeface="Noto Sans CJK SC" pitchFamily="2"/>
                  <a:cs typeface="Lohit Devanagari" pitchFamily="2"/>
                </a:rPr>
                <a:t>-</a:t>
              </a:r>
            </a:p>
          </p:txBody>
        </p:sp>
        <p:sp>
          <p:nvSpPr>
            <p:cNvPr id="24" name="Straight Connector 23">
              <a:extLst>
                <a:ext uri="{FF2B5EF4-FFF2-40B4-BE49-F238E27FC236}">
                  <a16:creationId xmlns:a16="http://schemas.microsoft.com/office/drawing/2014/main" id="{2C0C6049-29D5-4E09-83A6-47E89B79F3C2}"/>
                </a:ext>
              </a:extLst>
            </p:cNvPr>
            <p:cNvSpPr/>
            <p:nvPr/>
          </p:nvSpPr>
          <p:spPr>
            <a:xfrm>
              <a:off x="380880" y="5638680"/>
              <a:ext cx="2210039" cy="0"/>
            </a:xfrm>
            <a:prstGeom prst="line">
              <a:avLst/>
            </a:prstGeom>
            <a:no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25" name="Freeform: Shape 24">
            <a:extLst>
              <a:ext uri="{FF2B5EF4-FFF2-40B4-BE49-F238E27FC236}">
                <a16:creationId xmlns:a16="http://schemas.microsoft.com/office/drawing/2014/main" id="{83A930BC-A3A7-4E44-9882-9702BCCADED3}"/>
              </a:ext>
            </a:extLst>
          </p:cNvPr>
          <p:cNvSpPr/>
          <p:nvPr/>
        </p:nvSpPr>
        <p:spPr>
          <a:xfrm>
            <a:off x="2988720" y="4267080"/>
            <a:ext cx="3125159" cy="19227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The Lewis structure</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is correct.  The bonds</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are polar and the</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shape is unsymmetrical,</a:t>
            </a:r>
          </a:p>
          <a:p>
            <a:pPr marL="0" marR="0" lvl="0" indent="0" algn="ctr"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so it should be polar.</a:t>
            </a:r>
          </a:p>
        </p:txBody>
      </p:sp>
    </p:spTree>
  </p:cSld>
  <p:clrMapOvr>
    <a:masterClrMapping/>
  </p:clrMapOvr>
  <p:transition>
    <p:fad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name="Ionic Bond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8FA1A45-75F5-4763-A78E-8641385ACAEC}"/>
              </a:ext>
            </a:extLst>
          </p:cNvPr>
          <p:cNvSpPr>
            <a:spLocks noGrp="1"/>
          </p:cNvSpPr>
          <p:nvPr>
            <p:ph type="sldNum" sz="quarter" idx="12"/>
          </p:nvPr>
        </p:nvSpPr>
        <p:spPr/>
        <p:txBody>
          <a:bodyPr/>
          <a:lstStyle/>
          <a:p>
            <a:pPr lvl="0"/>
            <a:fld id="{1F23BDF8-A85D-4943-B4DE-1CC922A3EC3D}" type="slidenum">
              <a:rPr lang="en-US" smtClean="0"/>
              <a:t>6</a:t>
            </a:fld>
            <a:endParaRPr lang="en-US"/>
          </a:p>
        </p:txBody>
      </p:sp>
      <p:sp>
        <p:nvSpPr>
          <p:cNvPr id="2" name="Title 1">
            <a:extLst>
              <a:ext uri="{FF2B5EF4-FFF2-40B4-BE49-F238E27FC236}">
                <a16:creationId xmlns:a16="http://schemas.microsoft.com/office/drawing/2014/main" id="{6E26D9D6-835A-424C-A5D7-86AB1B0C90D1}"/>
              </a:ext>
            </a:extLst>
          </p:cNvPr>
          <p:cNvSpPr txBox="1">
            <a:spLocks noGrp="1"/>
          </p:cNvSpPr>
          <p:nvPr>
            <p:ph type="title" idx="4294967295"/>
          </p:nvPr>
        </p:nvSpPr>
        <p:spPr>
          <a:xfrm>
            <a:off x="685799" y="304560"/>
            <a:ext cx="7772400" cy="1143000"/>
          </a:xfrm>
        </p:spPr>
        <p:txBody>
          <a:bodyPr wrap="square" lIns="90360" tIns="44280" rIns="90360" bIns="44280">
            <a:noAutofit/>
          </a:bodyPr>
          <a:lstStyle/>
          <a:p>
            <a:pPr lvl="0"/>
            <a:r>
              <a:rPr lang="en-US"/>
              <a:t>Ionic Bonds</a:t>
            </a:r>
          </a:p>
        </p:txBody>
      </p:sp>
      <p:sp>
        <p:nvSpPr>
          <p:cNvPr id="3" name="Text Placeholder 2">
            <a:extLst>
              <a:ext uri="{FF2B5EF4-FFF2-40B4-BE49-F238E27FC236}">
                <a16:creationId xmlns:a16="http://schemas.microsoft.com/office/drawing/2014/main" id="{3819BF6B-C4E1-4BFF-8E50-5F70485BC95F}"/>
              </a:ext>
            </a:extLst>
          </p:cNvPr>
          <p:cNvSpPr txBox="1">
            <a:spLocks noGrp="1"/>
          </p:cNvSpPr>
          <p:nvPr>
            <p:ph type="body" idx="4294967295"/>
          </p:nvPr>
        </p:nvSpPr>
        <p:spPr>
          <a:xfrm>
            <a:off x="685799" y="1447560"/>
            <a:ext cx="7772400" cy="4290840"/>
          </a:xfrm>
        </p:spPr>
        <p:txBody>
          <a:bodyPr wrap="square" lIns="90360" tIns="44280" rIns="90360" bIns="44280"/>
          <a:lstStyle/>
          <a:p>
            <a:pPr lvl="0">
              <a:lnSpc>
                <a:spcPct val="90000"/>
              </a:lnSpc>
              <a:buClr>
                <a:srgbClr val="000000"/>
              </a:buClr>
              <a:buSzPct val="100000"/>
              <a:buFont typeface="Times New Roman" pitchFamily="18"/>
              <a:buChar char="•"/>
            </a:pPr>
            <a:r>
              <a:rPr lang="en-US" dirty="0"/>
              <a:t>metal to nonmetal</a:t>
            </a:r>
          </a:p>
          <a:p>
            <a:pPr lvl="0">
              <a:lnSpc>
                <a:spcPct val="90000"/>
              </a:lnSpc>
              <a:buClr>
                <a:srgbClr val="000000"/>
              </a:buClr>
              <a:buSzPct val="100000"/>
              <a:buFont typeface="Times New Roman" pitchFamily="18"/>
              <a:buChar char="•"/>
            </a:pPr>
            <a:r>
              <a:rPr lang="en-US" dirty="0"/>
              <a:t>metal loses electrons to form cation</a:t>
            </a:r>
          </a:p>
          <a:p>
            <a:pPr lvl="0">
              <a:lnSpc>
                <a:spcPct val="90000"/>
              </a:lnSpc>
              <a:buClr>
                <a:srgbClr val="000000"/>
              </a:buClr>
              <a:buSzPct val="100000"/>
              <a:buFont typeface="Times New Roman" pitchFamily="18"/>
              <a:buChar char="•"/>
            </a:pPr>
            <a:r>
              <a:rPr lang="en-US" dirty="0"/>
              <a:t>nonmetal gains electrons to form anion</a:t>
            </a:r>
          </a:p>
          <a:p>
            <a:pPr lvl="0">
              <a:lnSpc>
                <a:spcPct val="90000"/>
              </a:lnSpc>
              <a:buClr>
                <a:srgbClr val="000000"/>
              </a:buClr>
              <a:buSzPct val="100000"/>
              <a:buFont typeface="Times New Roman" pitchFamily="18"/>
              <a:buChar char="•"/>
            </a:pPr>
            <a:r>
              <a:rPr lang="en-US" dirty="0"/>
              <a:t>ionic bond results from + to - attraction</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larger charge = stronger attraction</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smaller ion = stronger attraction</a:t>
            </a:r>
          </a:p>
          <a:p>
            <a:pPr lvl="0">
              <a:lnSpc>
                <a:spcPct val="90000"/>
              </a:lnSpc>
              <a:buClr>
                <a:srgbClr val="000000"/>
              </a:buClr>
              <a:buSzPct val="100000"/>
              <a:buFont typeface="Times New Roman" pitchFamily="18"/>
              <a:buChar char="•"/>
            </a:pPr>
            <a:r>
              <a:rPr lang="en-US" dirty="0"/>
              <a:t>Lewis Theory allow us to predict the correct formulas of ionic compounds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1"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par>
                                <p:cTn id="23" presetID="22" presetClass="entr" presetSubtype="4" fill="hold" grpId="1"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par>
                                <p:cTn id="26" presetID="22" presetClass="entr" presetSubtype="4" fill="hold" grpId="1"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down)">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1"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down)">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name="Example 10.3 - Using Lewis Theory to Predict Chemical Formulas of Ionic Compounds">
    <p:spTree>
      <p:nvGrpSpPr>
        <p:cNvPr id="1" name=""/>
        <p:cNvGrpSpPr/>
        <p:nvPr/>
      </p:nvGrpSpPr>
      <p:grpSpPr>
        <a:xfrm>
          <a:off x="0" y="0"/>
          <a:ext cx="0" cy="0"/>
          <a:chOff x="0" y="0"/>
          <a:chExt cx="0" cy="0"/>
        </a:xfrm>
      </p:grpSpPr>
      <p:sp>
        <p:nvSpPr>
          <p:cNvPr id="56" name="Slide Number Placeholder 3">
            <a:extLst>
              <a:ext uri="{FF2B5EF4-FFF2-40B4-BE49-F238E27FC236}">
                <a16:creationId xmlns:a16="http://schemas.microsoft.com/office/drawing/2014/main" id="{7EA0B921-8F20-4A22-A598-B441B08E4714}"/>
              </a:ext>
            </a:extLst>
          </p:cNvPr>
          <p:cNvSpPr>
            <a:spLocks noGrp="1"/>
          </p:cNvSpPr>
          <p:nvPr>
            <p:ph type="sldNum" sz="quarter" idx="12"/>
          </p:nvPr>
        </p:nvSpPr>
        <p:spPr/>
        <p:txBody>
          <a:bodyPr/>
          <a:lstStyle/>
          <a:p>
            <a:pPr lvl="0"/>
            <a:fld id="{A8A085D1-F4C3-4422-85A3-703D129F2421}" type="slidenum">
              <a:rPr lang="en-US" smtClean="0"/>
              <a:t>7</a:t>
            </a:fld>
            <a:endParaRPr lang="en-US"/>
          </a:p>
        </p:txBody>
      </p:sp>
      <p:sp>
        <p:nvSpPr>
          <p:cNvPr id="2" name="Title 1">
            <a:extLst>
              <a:ext uri="{FF2B5EF4-FFF2-40B4-BE49-F238E27FC236}">
                <a16:creationId xmlns:a16="http://schemas.microsoft.com/office/drawing/2014/main" id="{F4C19C4E-F106-494F-B49F-20129C810E0B}"/>
              </a:ext>
            </a:extLst>
          </p:cNvPr>
          <p:cNvSpPr txBox="1">
            <a:spLocks noGrp="1"/>
          </p:cNvSpPr>
          <p:nvPr>
            <p:ph type="title" idx="4294967295"/>
          </p:nvPr>
        </p:nvSpPr>
        <p:spPr>
          <a:xfrm>
            <a:off x="161640" y="456839"/>
            <a:ext cx="8839080" cy="1143000"/>
          </a:xfrm>
        </p:spPr>
        <p:txBody>
          <a:bodyPr wrap="square">
            <a:noAutofit/>
          </a:bodyPr>
          <a:lstStyle/>
          <a:p>
            <a:pPr lvl="0"/>
            <a:r>
              <a:rPr lang="en-US" sz="3600"/>
              <a:t>Example 10.3 - Using Lewis Theory to Predict Chemical Formulas of Ionic Compounds</a:t>
            </a:r>
          </a:p>
        </p:txBody>
      </p:sp>
      <p:sp>
        <p:nvSpPr>
          <p:cNvPr id="3" name="Freeform: Shape 2">
            <a:extLst>
              <a:ext uri="{FF2B5EF4-FFF2-40B4-BE49-F238E27FC236}">
                <a16:creationId xmlns:a16="http://schemas.microsoft.com/office/drawing/2014/main" id="{615370AF-DF4F-4F98-919D-59A8F7788317}"/>
              </a:ext>
            </a:extLst>
          </p:cNvPr>
          <p:cNvSpPr/>
          <p:nvPr/>
        </p:nvSpPr>
        <p:spPr>
          <a:xfrm>
            <a:off x="457200" y="1752479"/>
            <a:ext cx="8236440" cy="9471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dirty="0">
                <a:ln>
                  <a:noFill/>
                </a:ln>
                <a:solidFill>
                  <a:srgbClr val="000000"/>
                </a:solidFill>
                <a:latin typeface="Times New Roman" pitchFamily="18"/>
                <a:ea typeface="Noto Sans CJK SC" pitchFamily="2"/>
                <a:cs typeface="Lohit Devanagari" pitchFamily="2"/>
              </a:rPr>
              <a:t>Predict the formula of the compound that forms between</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dirty="0">
                <a:ln>
                  <a:noFill/>
                </a:ln>
                <a:solidFill>
                  <a:srgbClr val="000000"/>
                </a:solidFill>
                <a:latin typeface="Times New Roman" pitchFamily="18"/>
                <a:ea typeface="Noto Sans CJK SC" pitchFamily="2"/>
                <a:cs typeface="Lohit Devanagari" pitchFamily="2"/>
              </a:rPr>
              <a:t>calcium and chlorine.</a:t>
            </a:r>
          </a:p>
        </p:txBody>
      </p:sp>
      <p:sp>
        <p:nvSpPr>
          <p:cNvPr id="4" name="Freeform: Shape 3">
            <a:extLst>
              <a:ext uri="{FF2B5EF4-FFF2-40B4-BE49-F238E27FC236}">
                <a16:creationId xmlns:a16="http://schemas.microsoft.com/office/drawing/2014/main" id="{305757DF-14B8-44EF-AF9B-5F11FA97CF98}"/>
              </a:ext>
            </a:extLst>
          </p:cNvPr>
          <p:cNvSpPr/>
          <p:nvPr/>
        </p:nvSpPr>
        <p:spPr>
          <a:xfrm>
            <a:off x="440999" y="2784600"/>
            <a:ext cx="3688919" cy="8254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Draw the Lewis dot symbols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of the elements</a:t>
            </a:r>
          </a:p>
        </p:txBody>
      </p:sp>
      <p:grpSp>
        <p:nvGrpSpPr>
          <p:cNvPr id="5" name="Group 4">
            <a:extLst>
              <a:ext uri="{FF2B5EF4-FFF2-40B4-BE49-F238E27FC236}">
                <a16:creationId xmlns:a16="http://schemas.microsoft.com/office/drawing/2014/main" id="{87358CE0-688F-4282-B0A0-7B82D6CCE178}"/>
              </a:ext>
            </a:extLst>
          </p:cNvPr>
          <p:cNvGrpSpPr/>
          <p:nvPr/>
        </p:nvGrpSpPr>
        <p:grpSpPr>
          <a:xfrm>
            <a:off x="5564160" y="2590919"/>
            <a:ext cx="641520" cy="945001"/>
            <a:chOff x="5564160" y="2590919"/>
            <a:chExt cx="641520" cy="945001"/>
          </a:xfrm>
        </p:grpSpPr>
        <p:sp>
          <p:nvSpPr>
            <p:cNvPr id="6" name="Freeform: Shape 5">
              <a:extLst>
                <a:ext uri="{FF2B5EF4-FFF2-40B4-BE49-F238E27FC236}">
                  <a16:creationId xmlns:a16="http://schemas.microsoft.com/office/drawing/2014/main" id="{E3DF215C-7976-4C55-80C3-10D15C11374F}"/>
                </a:ext>
              </a:extLst>
            </p:cNvPr>
            <p:cNvSpPr/>
            <p:nvPr/>
          </p:nvSpPr>
          <p:spPr>
            <a:xfrm>
              <a:off x="5564160" y="2736720"/>
              <a:ext cx="5191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Ca</a:t>
              </a:r>
            </a:p>
          </p:txBody>
        </p:sp>
        <p:sp>
          <p:nvSpPr>
            <p:cNvPr id="7" name="Freeform: Shape 6">
              <a:extLst>
                <a:ext uri="{FF2B5EF4-FFF2-40B4-BE49-F238E27FC236}">
                  <a16:creationId xmlns:a16="http://schemas.microsoft.com/office/drawing/2014/main" id="{C43A5512-6D3C-4942-AE14-8773FF2E0A7C}"/>
                </a:ext>
              </a:extLst>
            </p:cNvPr>
            <p:cNvSpPr/>
            <p:nvPr/>
          </p:nvSpPr>
          <p:spPr>
            <a:xfrm>
              <a:off x="5884920" y="2590919"/>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14B7DEA7-64E4-4A92-BEFF-85022FDA68A6}"/>
                </a:ext>
              </a:extLst>
            </p:cNvPr>
            <p:cNvSpPr/>
            <p:nvPr/>
          </p:nvSpPr>
          <p:spPr>
            <a:xfrm>
              <a:off x="5656320" y="277164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nvGrpSpPr>
          <p:cNvPr id="9" name="Group 8">
            <a:extLst>
              <a:ext uri="{FF2B5EF4-FFF2-40B4-BE49-F238E27FC236}">
                <a16:creationId xmlns:a16="http://schemas.microsoft.com/office/drawing/2014/main" id="{A09CE32A-91FF-4F91-8DCD-385BA7B1A24F}"/>
              </a:ext>
            </a:extLst>
          </p:cNvPr>
          <p:cNvGrpSpPr/>
          <p:nvPr/>
        </p:nvGrpSpPr>
        <p:grpSpPr>
          <a:xfrm>
            <a:off x="6147720" y="2505240"/>
            <a:ext cx="1648439" cy="1209240"/>
            <a:chOff x="6147720" y="2505240"/>
            <a:chExt cx="1648439" cy="1209240"/>
          </a:xfrm>
        </p:grpSpPr>
        <p:sp>
          <p:nvSpPr>
            <p:cNvPr id="10" name="Freeform: Shape 9">
              <a:extLst>
                <a:ext uri="{FF2B5EF4-FFF2-40B4-BE49-F238E27FC236}">
                  <a16:creationId xmlns:a16="http://schemas.microsoft.com/office/drawing/2014/main" id="{B265F4F2-C893-4B67-9AD6-C9EA42D8620C}"/>
                </a:ext>
              </a:extLst>
            </p:cNvPr>
            <p:cNvSpPr/>
            <p:nvPr/>
          </p:nvSpPr>
          <p:spPr>
            <a:xfrm>
              <a:off x="7134120" y="2736720"/>
              <a:ext cx="4687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Cl</a:t>
              </a:r>
            </a:p>
          </p:txBody>
        </p:sp>
        <p:grpSp>
          <p:nvGrpSpPr>
            <p:cNvPr id="11" name="Group 10">
              <a:extLst>
                <a:ext uri="{FF2B5EF4-FFF2-40B4-BE49-F238E27FC236}">
                  <a16:creationId xmlns:a16="http://schemas.microsoft.com/office/drawing/2014/main" id="{BC7234BA-0F7F-4158-B585-E97DCC7CD613}"/>
                </a:ext>
              </a:extLst>
            </p:cNvPr>
            <p:cNvGrpSpPr/>
            <p:nvPr/>
          </p:nvGrpSpPr>
          <p:grpSpPr>
            <a:xfrm>
              <a:off x="7475399" y="2505240"/>
              <a:ext cx="320760" cy="916560"/>
              <a:chOff x="7475399" y="2505240"/>
              <a:chExt cx="320760" cy="916560"/>
            </a:xfrm>
          </p:grpSpPr>
          <p:sp>
            <p:nvSpPr>
              <p:cNvPr id="12" name="Freeform: Shape 11">
                <a:extLst>
                  <a:ext uri="{FF2B5EF4-FFF2-40B4-BE49-F238E27FC236}">
                    <a16:creationId xmlns:a16="http://schemas.microsoft.com/office/drawing/2014/main" id="{B2BDB74E-5C73-4808-8786-F296FA5A2658}"/>
                  </a:ext>
                </a:extLst>
              </p:cNvPr>
              <p:cNvSpPr/>
              <p:nvPr/>
            </p:nvSpPr>
            <p:spPr>
              <a:xfrm>
                <a:off x="7475399" y="250524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3" name="Freeform: Shape 12">
                <a:extLst>
                  <a:ext uri="{FF2B5EF4-FFF2-40B4-BE49-F238E27FC236}">
                    <a16:creationId xmlns:a16="http://schemas.microsoft.com/office/drawing/2014/main" id="{EF985E0E-5731-412B-A4BF-D141CF809634}"/>
                  </a:ext>
                </a:extLst>
              </p:cNvPr>
              <p:cNvSpPr/>
              <p:nvPr/>
            </p:nvSpPr>
            <p:spPr>
              <a:xfrm>
                <a:off x="7475399" y="265752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sp>
          <p:nvSpPr>
            <p:cNvPr id="14" name="Freeform: Shape 13">
              <a:extLst>
                <a:ext uri="{FF2B5EF4-FFF2-40B4-BE49-F238E27FC236}">
                  <a16:creationId xmlns:a16="http://schemas.microsoft.com/office/drawing/2014/main" id="{93CF7128-B179-4AA7-9638-503879DA7231}"/>
                </a:ext>
              </a:extLst>
            </p:cNvPr>
            <p:cNvSpPr/>
            <p:nvPr/>
          </p:nvSpPr>
          <p:spPr>
            <a:xfrm>
              <a:off x="6946920" y="251928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nvGrpSpPr>
            <p:cNvPr id="15" name="Group 14">
              <a:extLst>
                <a:ext uri="{FF2B5EF4-FFF2-40B4-BE49-F238E27FC236}">
                  <a16:creationId xmlns:a16="http://schemas.microsoft.com/office/drawing/2014/main" id="{1EC75064-E91D-4B8B-AA7A-F6282FF2E61B}"/>
                </a:ext>
              </a:extLst>
            </p:cNvPr>
            <p:cNvGrpSpPr/>
            <p:nvPr/>
          </p:nvGrpSpPr>
          <p:grpSpPr>
            <a:xfrm>
              <a:off x="6147720" y="2903760"/>
              <a:ext cx="916560" cy="320760"/>
              <a:chOff x="6147720" y="2903760"/>
              <a:chExt cx="916560" cy="320760"/>
            </a:xfrm>
          </p:grpSpPr>
          <p:sp>
            <p:nvSpPr>
              <p:cNvPr id="16" name="Freeform: Shape 15">
                <a:extLst>
                  <a:ext uri="{FF2B5EF4-FFF2-40B4-BE49-F238E27FC236}">
                    <a16:creationId xmlns:a16="http://schemas.microsoft.com/office/drawing/2014/main" id="{9D25889D-EFFD-4A88-AB6B-27244964A1C1}"/>
                  </a:ext>
                </a:extLst>
              </p:cNvPr>
              <p:cNvSpPr/>
              <p:nvPr/>
            </p:nvSpPr>
            <p:spPr>
              <a:xfrm rot="5400000">
                <a:off x="6369480" y="268200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17" name="Freeform: Shape 16">
                <a:extLst>
                  <a:ext uri="{FF2B5EF4-FFF2-40B4-BE49-F238E27FC236}">
                    <a16:creationId xmlns:a16="http://schemas.microsoft.com/office/drawing/2014/main" id="{BAD6D787-D6C9-4F0A-82E9-C96AFF4960E6}"/>
                  </a:ext>
                </a:extLst>
              </p:cNvPr>
              <p:cNvSpPr/>
              <p:nvPr/>
            </p:nvSpPr>
            <p:spPr>
              <a:xfrm rot="5400000">
                <a:off x="6521760" y="268200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nvGrpSpPr>
            <p:cNvPr id="18" name="Group 17">
              <a:extLst>
                <a:ext uri="{FF2B5EF4-FFF2-40B4-BE49-F238E27FC236}">
                  <a16:creationId xmlns:a16="http://schemas.microsoft.com/office/drawing/2014/main" id="{2CE3E36E-4A24-4CCB-AEE1-D4FF21C42459}"/>
                </a:ext>
              </a:extLst>
            </p:cNvPr>
            <p:cNvGrpSpPr/>
            <p:nvPr/>
          </p:nvGrpSpPr>
          <p:grpSpPr>
            <a:xfrm>
              <a:off x="6147720" y="3393720"/>
              <a:ext cx="916560" cy="320760"/>
              <a:chOff x="6147720" y="3393720"/>
              <a:chExt cx="916560" cy="320760"/>
            </a:xfrm>
          </p:grpSpPr>
          <p:sp>
            <p:nvSpPr>
              <p:cNvPr id="19" name="Freeform: Shape 18">
                <a:extLst>
                  <a:ext uri="{FF2B5EF4-FFF2-40B4-BE49-F238E27FC236}">
                    <a16:creationId xmlns:a16="http://schemas.microsoft.com/office/drawing/2014/main" id="{A661666F-7621-4563-B8E4-756421524EB5}"/>
                  </a:ext>
                </a:extLst>
              </p:cNvPr>
              <p:cNvSpPr/>
              <p:nvPr/>
            </p:nvSpPr>
            <p:spPr>
              <a:xfrm rot="5400000">
                <a:off x="6369480" y="31719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20" name="Freeform: Shape 19">
                <a:extLst>
                  <a:ext uri="{FF2B5EF4-FFF2-40B4-BE49-F238E27FC236}">
                    <a16:creationId xmlns:a16="http://schemas.microsoft.com/office/drawing/2014/main" id="{FC22BBBB-CACF-48F5-AEFB-9C14F1EAFAEA}"/>
                  </a:ext>
                </a:extLst>
              </p:cNvPr>
              <p:cNvSpPr/>
              <p:nvPr/>
            </p:nvSpPr>
            <p:spPr>
              <a:xfrm rot="5400000">
                <a:off x="6521760" y="31719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sp>
        <p:nvSpPr>
          <p:cNvPr id="21" name="Freeform: Shape 20">
            <a:extLst>
              <a:ext uri="{FF2B5EF4-FFF2-40B4-BE49-F238E27FC236}">
                <a16:creationId xmlns:a16="http://schemas.microsoft.com/office/drawing/2014/main" id="{8A9A8B6E-096B-41D0-8F5D-AD99D421BCA6}"/>
              </a:ext>
            </a:extLst>
          </p:cNvPr>
          <p:cNvSpPr/>
          <p:nvPr/>
        </p:nvSpPr>
        <p:spPr>
          <a:xfrm>
            <a:off x="451799" y="3733920"/>
            <a:ext cx="4260600" cy="22885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Transfer all the valance electrons</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from the metal to the nonmetal,</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adding more of each atom as you</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go, until all electrons are lost</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from the metal atoms and all</a:t>
            </a:r>
          </a:p>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000000"/>
                </a:solidFill>
                <a:latin typeface="Times New Roman" pitchFamily="18"/>
                <a:ea typeface="Noto Sans CJK SC" pitchFamily="2"/>
                <a:cs typeface="Lohit Devanagari" pitchFamily="2"/>
              </a:rPr>
              <a:t>nonmetal atoms have 8 electrons</a:t>
            </a:r>
          </a:p>
        </p:txBody>
      </p:sp>
      <p:grpSp>
        <p:nvGrpSpPr>
          <p:cNvPr id="22" name="Group 21">
            <a:extLst>
              <a:ext uri="{FF2B5EF4-FFF2-40B4-BE49-F238E27FC236}">
                <a16:creationId xmlns:a16="http://schemas.microsoft.com/office/drawing/2014/main" id="{2C18B60A-68BC-433F-9D94-E630F7C270A1}"/>
              </a:ext>
            </a:extLst>
          </p:cNvPr>
          <p:cNvGrpSpPr/>
          <p:nvPr/>
        </p:nvGrpSpPr>
        <p:grpSpPr>
          <a:xfrm>
            <a:off x="6249960" y="3733920"/>
            <a:ext cx="641520" cy="945000"/>
            <a:chOff x="6249960" y="3733920"/>
            <a:chExt cx="641520" cy="945000"/>
          </a:xfrm>
        </p:grpSpPr>
        <p:sp>
          <p:nvSpPr>
            <p:cNvPr id="23" name="Freeform: Shape 22">
              <a:extLst>
                <a:ext uri="{FF2B5EF4-FFF2-40B4-BE49-F238E27FC236}">
                  <a16:creationId xmlns:a16="http://schemas.microsoft.com/office/drawing/2014/main" id="{C6BEC0B1-5755-41AE-A869-AD82B79DEE45}"/>
                </a:ext>
              </a:extLst>
            </p:cNvPr>
            <p:cNvSpPr/>
            <p:nvPr/>
          </p:nvSpPr>
          <p:spPr>
            <a:xfrm>
              <a:off x="6249960" y="3879719"/>
              <a:ext cx="5191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Ca</a:t>
              </a:r>
            </a:p>
          </p:txBody>
        </p:sp>
        <p:sp>
          <p:nvSpPr>
            <p:cNvPr id="24" name="Freeform: Shape 23">
              <a:extLst>
                <a:ext uri="{FF2B5EF4-FFF2-40B4-BE49-F238E27FC236}">
                  <a16:creationId xmlns:a16="http://schemas.microsoft.com/office/drawing/2014/main" id="{93E73597-7113-49BC-B13D-517E49DBB3C4}"/>
                </a:ext>
              </a:extLst>
            </p:cNvPr>
            <p:cNvSpPr/>
            <p:nvPr/>
          </p:nvSpPr>
          <p:spPr>
            <a:xfrm>
              <a:off x="6570720" y="373392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25" name="Freeform: Shape 24">
              <a:extLst>
                <a:ext uri="{FF2B5EF4-FFF2-40B4-BE49-F238E27FC236}">
                  <a16:creationId xmlns:a16="http://schemas.microsoft.com/office/drawing/2014/main" id="{913D6B4F-3D81-4538-954C-4AACCBEB7B23}"/>
                </a:ext>
              </a:extLst>
            </p:cNvPr>
            <p:cNvSpPr/>
            <p:nvPr/>
          </p:nvSpPr>
          <p:spPr>
            <a:xfrm>
              <a:off x="6342120" y="391464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nvGrpSpPr>
          <p:cNvPr id="26" name="Group 25">
            <a:extLst>
              <a:ext uri="{FF2B5EF4-FFF2-40B4-BE49-F238E27FC236}">
                <a16:creationId xmlns:a16="http://schemas.microsoft.com/office/drawing/2014/main" id="{367AE383-D35B-4234-BF99-F7C41C11CC6F}"/>
              </a:ext>
            </a:extLst>
          </p:cNvPr>
          <p:cNvGrpSpPr/>
          <p:nvPr/>
        </p:nvGrpSpPr>
        <p:grpSpPr>
          <a:xfrm>
            <a:off x="6779519" y="3657600"/>
            <a:ext cx="1648441" cy="1209239"/>
            <a:chOff x="6779519" y="3657600"/>
            <a:chExt cx="1648441" cy="1209239"/>
          </a:xfrm>
        </p:grpSpPr>
        <p:sp>
          <p:nvSpPr>
            <p:cNvPr id="27" name="Freeform: Shape 26">
              <a:extLst>
                <a:ext uri="{FF2B5EF4-FFF2-40B4-BE49-F238E27FC236}">
                  <a16:creationId xmlns:a16="http://schemas.microsoft.com/office/drawing/2014/main" id="{82956D27-B4A1-40C9-9579-9369E9CCF53F}"/>
                </a:ext>
              </a:extLst>
            </p:cNvPr>
            <p:cNvSpPr/>
            <p:nvPr/>
          </p:nvSpPr>
          <p:spPr>
            <a:xfrm>
              <a:off x="7765920" y="3889080"/>
              <a:ext cx="4687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Cl</a:t>
              </a:r>
            </a:p>
          </p:txBody>
        </p:sp>
        <p:grpSp>
          <p:nvGrpSpPr>
            <p:cNvPr id="28" name="Group 27">
              <a:extLst>
                <a:ext uri="{FF2B5EF4-FFF2-40B4-BE49-F238E27FC236}">
                  <a16:creationId xmlns:a16="http://schemas.microsoft.com/office/drawing/2014/main" id="{BD2BD9DE-D142-4958-98BC-1E4242B83F32}"/>
                </a:ext>
              </a:extLst>
            </p:cNvPr>
            <p:cNvGrpSpPr/>
            <p:nvPr/>
          </p:nvGrpSpPr>
          <p:grpSpPr>
            <a:xfrm>
              <a:off x="8107200" y="3657600"/>
              <a:ext cx="320760" cy="916560"/>
              <a:chOff x="8107200" y="3657600"/>
              <a:chExt cx="320760" cy="916560"/>
            </a:xfrm>
          </p:grpSpPr>
          <p:sp>
            <p:nvSpPr>
              <p:cNvPr id="29" name="Freeform: Shape 28">
                <a:extLst>
                  <a:ext uri="{FF2B5EF4-FFF2-40B4-BE49-F238E27FC236}">
                    <a16:creationId xmlns:a16="http://schemas.microsoft.com/office/drawing/2014/main" id="{8797D732-87D9-44C7-B863-4D744E728617}"/>
                  </a:ext>
                </a:extLst>
              </p:cNvPr>
              <p:cNvSpPr/>
              <p:nvPr/>
            </p:nvSpPr>
            <p:spPr>
              <a:xfrm>
                <a:off x="8107200" y="365760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30" name="Freeform: Shape 29">
                <a:extLst>
                  <a:ext uri="{FF2B5EF4-FFF2-40B4-BE49-F238E27FC236}">
                    <a16:creationId xmlns:a16="http://schemas.microsoft.com/office/drawing/2014/main" id="{97D27CE1-14F0-44C0-804C-63190E566D72}"/>
                  </a:ext>
                </a:extLst>
              </p:cNvPr>
              <p:cNvSpPr/>
              <p:nvPr/>
            </p:nvSpPr>
            <p:spPr>
              <a:xfrm>
                <a:off x="8107200" y="380988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sp>
          <p:nvSpPr>
            <p:cNvPr id="31" name="Freeform: Shape 30">
              <a:extLst>
                <a:ext uri="{FF2B5EF4-FFF2-40B4-BE49-F238E27FC236}">
                  <a16:creationId xmlns:a16="http://schemas.microsoft.com/office/drawing/2014/main" id="{3CCA2076-E2D4-49C9-93EF-2201FC25F92E}"/>
                </a:ext>
              </a:extLst>
            </p:cNvPr>
            <p:cNvSpPr/>
            <p:nvPr/>
          </p:nvSpPr>
          <p:spPr>
            <a:xfrm>
              <a:off x="7578720" y="367164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nvGrpSpPr>
            <p:cNvPr id="32" name="Group 31">
              <a:extLst>
                <a:ext uri="{FF2B5EF4-FFF2-40B4-BE49-F238E27FC236}">
                  <a16:creationId xmlns:a16="http://schemas.microsoft.com/office/drawing/2014/main" id="{F137764E-C257-49F7-8225-7513422FA041}"/>
                </a:ext>
              </a:extLst>
            </p:cNvPr>
            <p:cNvGrpSpPr/>
            <p:nvPr/>
          </p:nvGrpSpPr>
          <p:grpSpPr>
            <a:xfrm>
              <a:off x="6779519" y="4056120"/>
              <a:ext cx="916561" cy="320760"/>
              <a:chOff x="6779519" y="4056120"/>
              <a:chExt cx="916561" cy="320760"/>
            </a:xfrm>
          </p:grpSpPr>
          <p:sp>
            <p:nvSpPr>
              <p:cNvPr id="33" name="Freeform: Shape 32">
                <a:extLst>
                  <a:ext uri="{FF2B5EF4-FFF2-40B4-BE49-F238E27FC236}">
                    <a16:creationId xmlns:a16="http://schemas.microsoft.com/office/drawing/2014/main" id="{D13951A7-0946-4F1B-B411-F16553D19E5E}"/>
                  </a:ext>
                </a:extLst>
              </p:cNvPr>
              <p:cNvSpPr/>
              <p:nvPr/>
            </p:nvSpPr>
            <p:spPr>
              <a:xfrm rot="5400000">
                <a:off x="7001279" y="38343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34" name="Freeform: Shape 33">
                <a:extLst>
                  <a:ext uri="{FF2B5EF4-FFF2-40B4-BE49-F238E27FC236}">
                    <a16:creationId xmlns:a16="http://schemas.microsoft.com/office/drawing/2014/main" id="{0048C851-6CCC-4E55-B085-1945EC377771}"/>
                  </a:ext>
                </a:extLst>
              </p:cNvPr>
              <p:cNvSpPr/>
              <p:nvPr/>
            </p:nvSpPr>
            <p:spPr>
              <a:xfrm rot="5400000">
                <a:off x="7153560" y="38343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nvGrpSpPr>
            <p:cNvPr id="35" name="Group 34">
              <a:extLst>
                <a:ext uri="{FF2B5EF4-FFF2-40B4-BE49-F238E27FC236}">
                  <a16:creationId xmlns:a16="http://schemas.microsoft.com/office/drawing/2014/main" id="{AF802926-09A3-46B7-86B9-46C91F6D8532}"/>
                </a:ext>
              </a:extLst>
            </p:cNvPr>
            <p:cNvGrpSpPr/>
            <p:nvPr/>
          </p:nvGrpSpPr>
          <p:grpSpPr>
            <a:xfrm>
              <a:off x="6779519" y="4546079"/>
              <a:ext cx="916561" cy="320760"/>
              <a:chOff x="6779519" y="4546079"/>
              <a:chExt cx="916561" cy="320760"/>
            </a:xfrm>
          </p:grpSpPr>
          <p:sp>
            <p:nvSpPr>
              <p:cNvPr id="36" name="Freeform: Shape 35">
                <a:extLst>
                  <a:ext uri="{FF2B5EF4-FFF2-40B4-BE49-F238E27FC236}">
                    <a16:creationId xmlns:a16="http://schemas.microsoft.com/office/drawing/2014/main" id="{B898C0A6-5216-4230-86D3-C8FD4E38F0DF}"/>
                  </a:ext>
                </a:extLst>
              </p:cNvPr>
              <p:cNvSpPr/>
              <p:nvPr/>
            </p:nvSpPr>
            <p:spPr>
              <a:xfrm rot="5400000">
                <a:off x="7001279" y="4324319"/>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37" name="Freeform: Shape 36">
                <a:extLst>
                  <a:ext uri="{FF2B5EF4-FFF2-40B4-BE49-F238E27FC236}">
                    <a16:creationId xmlns:a16="http://schemas.microsoft.com/office/drawing/2014/main" id="{814C8FF9-A6D9-4FB8-97CA-C666B93B2F39}"/>
                  </a:ext>
                </a:extLst>
              </p:cNvPr>
              <p:cNvSpPr/>
              <p:nvPr/>
            </p:nvSpPr>
            <p:spPr>
              <a:xfrm rot="5400000">
                <a:off x="7153560" y="4324319"/>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cxnSp>
        <p:nvCxnSpPr>
          <p:cNvPr id="38" name="Connector: Curved 37">
            <a:extLst>
              <a:ext uri="{FF2B5EF4-FFF2-40B4-BE49-F238E27FC236}">
                <a16:creationId xmlns:a16="http://schemas.microsoft.com/office/drawing/2014/main" id="{96BBF73D-4C06-4B45-AE40-DD76ACAB5C1C}"/>
              </a:ext>
            </a:extLst>
          </p:cNvPr>
          <p:cNvCxnSpPr/>
          <p:nvPr/>
        </p:nvCxnSpPr>
        <p:spPr>
          <a:xfrm flipV="1">
            <a:off x="6891480" y="4053600"/>
            <a:ext cx="687240" cy="62280"/>
          </a:xfrm>
          <a:prstGeom prst="curvedConnector3">
            <a:avLst/>
          </a:prstGeom>
          <a:noFill/>
          <a:ln w="28440">
            <a:solidFill>
              <a:srgbClr val="0066FF"/>
            </a:solidFill>
            <a:prstDash val="solid"/>
            <a:miter/>
            <a:tailEnd type="arrow"/>
          </a:ln>
        </p:spPr>
      </p:cxnSp>
      <p:grpSp>
        <p:nvGrpSpPr>
          <p:cNvPr id="39" name="Group 38">
            <a:extLst>
              <a:ext uri="{FF2B5EF4-FFF2-40B4-BE49-F238E27FC236}">
                <a16:creationId xmlns:a16="http://schemas.microsoft.com/office/drawing/2014/main" id="{3E6C6493-E7D4-4DDC-824C-D52155CCDED9}"/>
              </a:ext>
            </a:extLst>
          </p:cNvPr>
          <p:cNvGrpSpPr/>
          <p:nvPr/>
        </p:nvGrpSpPr>
        <p:grpSpPr>
          <a:xfrm>
            <a:off x="4036320" y="3657600"/>
            <a:ext cx="1648440" cy="1209239"/>
            <a:chOff x="4036320" y="3657600"/>
            <a:chExt cx="1648440" cy="1209239"/>
          </a:xfrm>
        </p:grpSpPr>
        <p:sp>
          <p:nvSpPr>
            <p:cNvPr id="40" name="Freeform: Shape 39">
              <a:extLst>
                <a:ext uri="{FF2B5EF4-FFF2-40B4-BE49-F238E27FC236}">
                  <a16:creationId xmlns:a16="http://schemas.microsoft.com/office/drawing/2014/main" id="{7FC46422-56CB-4463-ACBA-0491D70C510C}"/>
                </a:ext>
              </a:extLst>
            </p:cNvPr>
            <p:cNvSpPr/>
            <p:nvPr/>
          </p:nvSpPr>
          <p:spPr>
            <a:xfrm>
              <a:off x="5022720" y="3889080"/>
              <a:ext cx="46872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Cl</a:t>
              </a:r>
            </a:p>
          </p:txBody>
        </p:sp>
        <p:grpSp>
          <p:nvGrpSpPr>
            <p:cNvPr id="41" name="Group 40">
              <a:extLst>
                <a:ext uri="{FF2B5EF4-FFF2-40B4-BE49-F238E27FC236}">
                  <a16:creationId xmlns:a16="http://schemas.microsoft.com/office/drawing/2014/main" id="{00FFB319-211B-492A-A927-D6453F3FCEBD}"/>
                </a:ext>
              </a:extLst>
            </p:cNvPr>
            <p:cNvGrpSpPr/>
            <p:nvPr/>
          </p:nvGrpSpPr>
          <p:grpSpPr>
            <a:xfrm>
              <a:off x="5364000" y="3657600"/>
              <a:ext cx="320760" cy="916560"/>
              <a:chOff x="5364000" y="3657600"/>
              <a:chExt cx="320760" cy="916560"/>
            </a:xfrm>
          </p:grpSpPr>
          <p:sp>
            <p:nvSpPr>
              <p:cNvPr id="42" name="Freeform: Shape 41">
                <a:extLst>
                  <a:ext uri="{FF2B5EF4-FFF2-40B4-BE49-F238E27FC236}">
                    <a16:creationId xmlns:a16="http://schemas.microsoft.com/office/drawing/2014/main" id="{9CAA835A-382C-4195-B751-FB624C059D53}"/>
                  </a:ext>
                </a:extLst>
              </p:cNvPr>
              <p:cNvSpPr/>
              <p:nvPr/>
            </p:nvSpPr>
            <p:spPr>
              <a:xfrm>
                <a:off x="5364000" y="365760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43" name="Freeform: Shape 42">
                <a:extLst>
                  <a:ext uri="{FF2B5EF4-FFF2-40B4-BE49-F238E27FC236}">
                    <a16:creationId xmlns:a16="http://schemas.microsoft.com/office/drawing/2014/main" id="{6BB43BD8-6FB9-46C3-B30F-18BCF1D12287}"/>
                  </a:ext>
                </a:extLst>
              </p:cNvPr>
              <p:cNvSpPr/>
              <p:nvPr/>
            </p:nvSpPr>
            <p:spPr>
              <a:xfrm>
                <a:off x="5364000" y="380988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sp>
          <p:nvSpPr>
            <p:cNvPr id="44" name="Freeform: Shape 43">
              <a:extLst>
                <a:ext uri="{FF2B5EF4-FFF2-40B4-BE49-F238E27FC236}">
                  <a16:creationId xmlns:a16="http://schemas.microsoft.com/office/drawing/2014/main" id="{FC10AA71-B7C7-44E2-8F82-6364F4FD8A0B}"/>
                </a:ext>
              </a:extLst>
            </p:cNvPr>
            <p:cNvSpPr/>
            <p:nvPr/>
          </p:nvSpPr>
          <p:spPr>
            <a:xfrm>
              <a:off x="4835520" y="367164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nvGrpSpPr>
            <p:cNvPr id="45" name="Group 44">
              <a:extLst>
                <a:ext uri="{FF2B5EF4-FFF2-40B4-BE49-F238E27FC236}">
                  <a16:creationId xmlns:a16="http://schemas.microsoft.com/office/drawing/2014/main" id="{3DF336CB-4EAE-4670-A3D0-9C73BF4B17F7}"/>
                </a:ext>
              </a:extLst>
            </p:cNvPr>
            <p:cNvGrpSpPr/>
            <p:nvPr/>
          </p:nvGrpSpPr>
          <p:grpSpPr>
            <a:xfrm>
              <a:off x="4036320" y="4056120"/>
              <a:ext cx="916560" cy="320760"/>
              <a:chOff x="4036320" y="4056120"/>
              <a:chExt cx="916560" cy="320760"/>
            </a:xfrm>
          </p:grpSpPr>
          <p:sp>
            <p:nvSpPr>
              <p:cNvPr id="46" name="Freeform: Shape 45">
                <a:extLst>
                  <a:ext uri="{FF2B5EF4-FFF2-40B4-BE49-F238E27FC236}">
                    <a16:creationId xmlns:a16="http://schemas.microsoft.com/office/drawing/2014/main" id="{8A9DD9C7-676A-4CB8-9BA9-02609277365C}"/>
                  </a:ext>
                </a:extLst>
              </p:cNvPr>
              <p:cNvSpPr/>
              <p:nvPr/>
            </p:nvSpPr>
            <p:spPr>
              <a:xfrm rot="5400000">
                <a:off x="4258080" y="38343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47" name="Freeform: Shape 46">
                <a:extLst>
                  <a:ext uri="{FF2B5EF4-FFF2-40B4-BE49-F238E27FC236}">
                    <a16:creationId xmlns:a16="http://schemas.microsoft.com/office/drawing/2014/main" id="{B6D8E322-3B3D-45AD-B7C4-6E484A90E3E9}"/>
                  </a:ext>
                </a:extLst>
              </p:cNvPr>
              <p:cNvSpPr/>
              <p:nvPr/>
            </p:nvSpPr>
            <p:spPr>
              <a:xfrm rot="5400000">
                <a:off x="4410360" y="3834360"/>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nvGrpSpPr>
            <p:cNvPr id="48" name="Group 47">
              <a:extLst>
                <a:ext uri="{FF2B5EF4-FFF2-40B4-BE49-F238E27FC236}">
                  <a16:creationId xmlns:a16="http://schemas.microsoft.com/office/drawing/2014/main" id="{42ECB7BC-7403-4C54-9EC9-D14925B8A802}"/>
                </a:ext>
              </a:extLst>
            </p:cNvPr>
            <p:cNvGrpSpPr/>
            <p:nvPr/>
          </p:nvGrpSpPr>
          <p:grpSpPr>
            <a:xfrm>
              <a:off x="4036320" y="4546079"/>
              <a:ext cx="916560" cy="320760"/>
              <a:chOff x="4036320" y="4546079"/>
              <a:chExt cx="916560" cy="320760"/>
            </a:xfrm>
          </p:grpSpPr>
          <p:sp>
            <p:nvSpPr>
              <p:cNvPr id="49" name="Freeform: Shape 48">
                <a:extLst>
                  <a:ext uri="{FF2B5EF4-FFF2-40B4-BE49-F238E27FC236}">
                    <a16:creationId xmlns:a16="http://schemas.microsoft.com/office/drawing/2014/main" id="{8E70188F-FB13-46C6-A67E-E71594858010}"/>
                  </a:ext>
                </a:extLst>
              </p:cNvPr>
              <p:cNvSpPr/>
              <p:nvPr/>
            </p:nvSpPr>
            <p:spPr>
              <a:xfrm rot="5400000">
                <a:off x="4258080" y="4324319"/>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sp>
            <p:nvSpPr>
              <p:cNvPr id="50" name="Freeform: Shape 49">
                <a:extLst>
                  <a:ext uri="{FF2B5EF4-FFF2-40B4-BE49-F238E27FC236}">
                    <a16:creationId xmlns:a16="http://schemas.microsoft.com/office/drawing/2014/main" id="{CD4386B6-8436-4742-BCDF-121210169AB1}"/>
                  </a:ext>
                </a:extLst>
              </p:cNvPr>
              <p:cNvSpPr/>
              <p:nvPr/>
            </p:nvSpPr>
            <p:spPr>
              <a:xfrm rot="5400000">
                <a:off x="4410360" y="4324319"/>
                <a:ext cx="320760" cy="764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4400" b="0" i="0" u="none" strike="noStrike" cap="none" baseline="0">
                    <a:ln>
                      <a:noFill/>
                    </a:ln>
                    <a:solidFill>
                      <a:srgbClr val="FF0000"/>
                    </a:solidFill>
                    <a:latin typeface="Times New Roman" pitchFamily="18"/>
                    <a:ea typeface="Noto Sans CJK SC" pitchFamily="2"/>
                    <a:cs typeface="Lohit Devanagari" pitchFamily="2"/>
                  </a:rPr>
                  <a:t>∙</a:t>
                </a:r>
              </a:p>
            </p:txBody>
          </p:sp>
        </p:grpSp>
      </p:grpSp>
      <p:sp>
        <p:nvSpPr>
          <p:cNvPr id="51" name="Freeform: Shape 50">
            <a:extLst>
              <a:ext uri="{FF2B5EF4-FFF2-40B4-BE49-F238E27FC236}">
                <a16:creationId xmlns:a16="http://schemas.microsoft.com/office/drawing/2014/main" id="{D26EBC40-CFB6-42EE-8A5F-A0E096F3B1C9}"/>
              </a:ext>
            </a:extLst>
          </p:cNvPr>
          <p:cNvSpPr/>
          <p:nvPr/>
        </p:nvSpPr>
        <p:spPr>
          <a:xfrm>
            <a:off x="6263999" y="4724280"/>
            <a:ext cx="706680" cy="4597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Ca</a:t>
            </a:r>
            <a:r>
              <a:rPr lang="en-US" sz="2400" b="0" i="0" u="none" strike="noStrike" cap="none" baseline="30000">
                <a:ln>
                  <a:noFill/>
                </a:ln>
                <a:solidFill>
                  <a:srgbClr val="FF0000"/>
                </a:solidFill>
                <a:latin typeface="Times New Roman" pitchFamily="18"/>
                <a:ea typeface="Noto Sans CJK SC" pitchFamily="2"/>
                <a:cs typeface="Lohit Devanagari" pitchFamily="2"/>
              </a:rPr>
              <a:t>2+</a:t>
            </a:r>
          </a:p>
        </p:txBody>
      </p:sp>
      <p:cxnSp>
        <p:nvCxnSpPr>
          <p:cNvPr id="52" name="Connector: Curved 51">
            <a:extLst>
              <a:ext uri="{FF2B5EF4-FFF2-40B4-BE49-F238E27FC236}">
                <a16:creationId xmlns:a16="http://schemas.microsoft.com/office/drawing/2014/main" id="{B3A9E25E-01CE-46D5-8B38-39A6F02F039F}"/>
              </a:ext>
            </a:extLst>
          </p:cNvPr>
          <p:cNvCxnSpPr/>
          <p:nvPr/>
        </p:nvCxnSpPr>
        <p:spPr>
          <a:xfrm flipH="1" flipV="1">
            <a:off x="4835520" y="4053600"/>
            <a:ext cx="1506600" cy="243000"/>
          </a:xfrm>
          <a:prstGeom prst="curvedConnector3">
            <a:avLst/>
          </a:prstGeom>
          <a:noFill/>
          <a:ln w="28440">
            <a:solidFill>
              <a:srgbClr val="0066FF"/>
            </a:solidFill>
            <a:prstDash val="solid"/>
            <a:miter/>
            <a:tailEnd type="arrow"/>
          </a:ln>
        </p:spPr>
      </p:cxnSp>
      <mc:AlternateContent xmlns:mc="http://schemas.openxmlformats.org/markup-compatibility/2006">
        <mc:Choice xmlns:a14="http://schemas.microsoft.com/office/drawing/2010/main" Requires="a14">
          <p:sp>
            <p:nvSpPr>
              <p:cNvPr id="53" name="TextBox 52">
                <a:extLst>
                  <a:ext uri="{FF2B5EF4-FFF2-40B4-BE49-F238E27FC236}">
                    <a16:creationId xmlns:a16="http://schemas.microsoft.com/office/drawing/2014/main" id="{B9149834-C09A-45FF-8FEB-1E8BFF86CB32}"/>
                  </a:ext>
                </a:extLst>
              </p:cNvPr>
              <p:cNvSpPr txBox="1">
                <a:spLocks noResize="1"/>
              </p:cNvSpPr>
              <p:nvPr/>
            </p:nvSpPr>
            <p:spPr>
              <a:xfrm>
                <a:off x="7010280" y="4343400"/>
                <a:ext cx="1282680" cy="1257480"/>
              </a:xfrm>
              <a:prstGeom prst="rect">
                <a:avLst/>
              </a:prstGeom>
              <a:noFill/>
              <a:ln>
                <a:noFill/>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14:m>
                  <m:oMathPara xmlns:m="http://schemas.openxmlformats.org/officeDocument/2006/math">
                    <m:oMathParaPr>
                      <m:jc m:val="centerGroup"/>
                    </m:oMathParaPr>
                    <m:oMath xmlns:m="http://schemas.openxmlformats.org/officeDocument/2006/math">
                      <m:sSup>
                        <m:sSupPr>
                          <m:ctrlPr>
                            <a:rPr lang="en-US" sz="800">
                              <a:solidFill>
                                <a:srgbClr val="836967"/>
                              </a:solidFill>
                              <a:latin typeface="Cambria Math" panose="02040503050406030204" pitchFamily="18" charset="0"/>
                            </a:rPr>
                          </m:ctrlPr>
                        </m:sSupPr>
                        <m:e>
                          <m:d>
                            <m:dPr>
                              <m:begChr m:val="["/>
                              <m:endChr m:val="]"/>
                              <m:ctrlPr>
                                <a:rPr lang="en-US" sz="800">
                                  <a:solidFill>
                                    <a:srgbClr val="836967"/>
                                  </a:solidFill>
                                  <a:latin typeface="Cambria Math" panose="02040503050406030204" pitchFamily="18" charset="0"/>
                                </a:rPr>
                              </m:ctrlPr>
                            </m:dPr>
                            <m:e>
                              <m:m>
                                <m:mPr>
                                  <m:plcHide m:val="on"/>
                                  <m:mcs>
                                    <m:mc>
                                      <m:mcPr>
                                        <m:count m:val="2"/>
                                        <m:mcJc m:val="center"/>
                                      </m:mcPr>
                                    </m:mc>
                                  </m:mcs>
                                  <m:ctrlPr>
                                    <a:rPr lang="en-US" sz="800">
                                      <a:solidFill>
                                        <a:srgbClr val="836967"/>
                                      </a:solidFill>
                                      <a:latin typeface="Cambria Math" panose="02040503050406030204" pitchFamily="18" charset="0"/>
                                    </a:rPr>
                                  </m:ctrlPr>
                                </m:mPr>
                                <m:mr>
                                  <m:e/>
                                  <m:e>
                                    <m:r>
                                      <a:rPr lang="en-US" sz="800">
                                        <a:latin typeface="Cambria Math" panose="02040503050406030204" pitchFamily="18" charset="0"/>
                                      </a:rPr>
                                      <m:t>⋅</m:t>
                                    </m:r>
                                  </m:e>
                                </m:mr>
                                <m:mr>
                                  <m:e>
                                    <m:r>
                                      <a:rPr lang="en-US" sz="1800" i="0">
                                        <a:latin typeface="Cambria Math" panose="02040503050406030204" pitchFamily="18" charset="0"/>
                                      </a:rPr>
                                      <m:t>:</m:t>
                                    </m:r>
                                  </m:e>
                                  <m:e/>
                                </m:mr>
                              </m:m>
                              <m:r>
                                <a:rPr lang="en-US" sz="1800" i="0">
                                  <a:latin typeface="Cambria Math" panose="02040503050406030204" pitchFamily="18" charset="0"/>
                                </a:rPr>
                                <m:t>:</m:t>
                              </m:r>
                              <m:r>
                                <a:rPr lang="en-US" sz="800" i="0">
                                  <a:latin typeface="Cambria Math" panose="02040503050406030204" pitchFamily="18" charset="0"/>
                                </a:rPr>
                                <m:t>⋅</m:t>
                              </m:r>
                            </m:e>
                          </m:d>
                        </m:e>
                        <m:sup>
                          <m:r>
                            <a:rPr lang="en-US" sz="800" i="0">
                              <a:latin typeface="Cambria Math" panose="02040503050406030204" pitchFamily="18" charset="0"/>
                            </a:rPr>
                            <m:t>−</m:t>
                          </m:r>
                        </m:sup>
                      </m:sSup>
                    </m:oMath>
                  </m:oMathPara>
                </a14:m>
                <a:endParaRPr lang="en-US" sz="800" i="0">
                  <a:latin typeface="Times New Roman" pitchFamily="18"/>
                </a:endParaRPr>
              </a:p>
            </p:txBody>
          </p:sp>
        </mc:Choice>
        <mc:Fallback>
          <p:sp>
            <p:nvSpPr>
              <p:cNvPr id="53" name="TextBox 52">
                <a:extLst>
                  <a:ext uri="{FF2B5EF4-FFF2-40B4-BE49-F238E27FC236}">
                    <a16:creationId xmlns:a16="http://schemas.microsoft.com/office/drawing/2014/main" id="{B9149834-C09A-45FF-8FEB-1E8BFF86CB32}"/>
                  </a:ext>
                </a:extLst>
              </p:cNvPr>
              <p:cNvSpPr txBox="1">
                <a:spLocks noRot="1" noChangeAspect="1" noMove="1" noResize="1" noEditPoints="1" noAdjustHandles="1" noChangeArrowheads="1" noChangeShapeType="1" noTextEdit="1"/>
              </p:cNvSpPr>
              <p:nvPr/>
            </p:nvSpPr>
            <p:spPr>
              <a:xfrm>
                <a:off x="7010280" y="4343400"/>
                <a:ext cx="1282680" cy="1257480"/>
              </a:xfrm>
              <a:prstGeom prst="rect">
                <a:avLst/>
              </a:prstGeom>
              <a:blipFill>
                <a:blip r:embed="rId3"/>
                <a:stretch>
                  <a:fillRect/>
                </a:stretch>
              </a:blipFill>
              <a:ln>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 name="TextBox 53">
                <a:extLst>
                  <a:ext uri="{FF2B5EF4-FFF2-40B4-BE49-F238E27FC236}">
                    <a16:creationId xmlns:a16="http://schemas.microsoft.com/office/drawing/2014/main" id="{09E4287C-D18F-4663-A2B6-1FF83BB10F31}"/>
                  </a:ext>
                </a:extLst>
              </p:cNvPr>
              <p:cNvSpPr txBox="1">
                <a:spLocks noResize="1"/>
              </p:cNvSpPr>
              <p:nvPr/>
            </p:nvSpPr>
            <p:spPr>
              <a:xfrm>
                <a:off x="5029200" y="4343400"/>
                <a:ext cx="1282680" cy="1257480"/>
              </a:xfrm>
              <a:prstGeom prst="rect">
                <a:avLst/>
              </a:prstGeom>
              <a:noFill/>
              <a:ln>
                <a:noFill/>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14:m>
                  <m:oMathPara xmlns:m="http://schemas.openxmlformats.org/officeDocument/2006/math">
                    <m:oMathParaPr>
                      <m:jc m:val="centerGroup"/>
                    </m:oMathParaPr>
                    <m:oMath xmlns:m="http://schemas.openxmlformats.org/officeDocument/2006/math">
                      <m:sSup>
                        <m:sSupPr>
                          <m:ctrlPr>
                            <a:rPr lang="en-US" sz="800">
                              <a:solidFill>
                                <a:srgbClr val="836967"/>
                              </a:solidFill>
                              <a:latin typeface="Cambria Math" panose="02040503050406030204" pitchFamily="18" charset="0"/>
                            </a:rPr>
                          </m:ctrlPr>
                        </m:sSupPr>
                        <m:e>
                          <m:d>
                            <m:dPr>
                              <m:begChr m:val="["/>
                              <m:endChr m:val="]"/>
                              <m:ctrlPr>
                                <a:rPr lang="en-US" sz="800">
                                  <a:solidFill>
                                    <a:srgbClr val="836967"/>
                                  </a:solidFill>
                                  <a:latin typeface="Cambria Math" panose="02040503050406030204" pitchFamily="18" charset="0"/>
                                </a:rPr>
                              </m:ctrlPr>
                            </m:dPr>
                            <m:e>
                              <m:m>
                                <m:mPr>
                                  <m:plcHide m:val="on"/>
                                  <m:mcs>
                                    <m:mc>
                                      <m:mcPr>
                                        <m:count m:val="2"/>
                                        <m:mcJc m:val="center"/>
                                      </m:mcPr>
                                    </m:mc>
                                  </m:mcs>
                                  <m:ctrlPr>
                                    <a:rPr lang="en-US" sz="800">
                                      <a:solidFill>
                                        <a:srgbClr val="836967"/>
                                      </a:solidFill>
                                      <a:latin typeface="Cambria Math" panose="02040503050406030204" pitchFamily="18" charset="0"/>
                                    </a:rPr>
                                  </m:ctrlPr>
                                </m:mPr>
                                <m:mr>
                                  <m:e/>
                                  <m:e>
                                    <m:r>
                                      <a:rPr lang="en-US" sz="800">
                                        <a:latin typeface="Cambria Math" panose="02040503050406030204" pitchFamily="18" charset="0"/>
                                      </a:rPr>
                                      <m:t>⋅</m:t>
                                    </m:r>
                                  </m:e>
                                </m:mr>
                                <m:mr>
                                  <m:e>
                                    <m:r>
                                      <a:rPr lang="en-US" sz="1800" i="0">
                                        <a:latin typeface="Cambria Math" panose="02040503050406030204" pitchFamily="18" charset="0"/>
                                      </a:rPr>
                                      <m:t>:</m:t>
                                    </m:r>
                                  </m:e>
                                  <m:e/>
                                </m:mr>
                              </m:m>
                              <m:r>
                                <a:rPr lang="en-US" sz="1800" i="0">
                                  <a:latin typeface="Cambria Math" panose="02040503050406030204" pitchFamily="18" charset="0"/>
                                </a:rPr>
                                <m:t>:</m:t>
                              </m:r>
                              <m:r>
                                <a:rPr lang="en-US" sz="800" i="0">
                                  <a:latin typeface="Cambria Math" panose="02040503050406030204" pitchFamily="18" charset="0"/>
                                </a:rPr>
                                <m:t>⋅</m:t>
                              </m:r>
                            </m:e>
                          </m:d>
                        </m:e>
                        <m:sup>
                          <m:r>
                            <a:rPr lang="en-US" sz="800" i="0">
                              <a:latin typeface="Cambria Math" panose="02040503050406030204" pitchFamily="18" charset="0"/>
                            </a:rPr>
                            <m:t>−</m:t>
                          </m:r>
                        </m:sup>
                      </m:sSup>
                    </m:oMath>
                  </m:oMathPara>
                </a14:m>
                <a:endParaRPr lang="en-US" sz="800" i="0">
                  <a:latin typeface="Times New Roman" pitchFamily="18"/>
                </a:endParaRPr>
              </a:p>
            </p:txBody>
          </p:sp>
        </mc:Choice>
        <mc:Fallback>
          <p:sp>
            <p:nvSpPr>
              <p:cNvPr id="54" name="TextBox 53">
                <a:extLst>
                  <a:ext uri="{FF2B5EF4-FFF2-40B4-BE49-F238E27FC236}">
                    <a16:creationId xmlns:a16="http://schemas.microsoft.com/office/drawing/2014/main" id="{09E4287C-D18F-4663-A2B6-1FF83BB10F31}"/>
                  </a:ext>
                </a:extLst>
              </p:cNvPr>
              <p:cNvSpPr txBox="1">
                <a:spLocks noRot="1" noChangeAspect="1" noMove="1" noResize="1" noEditPoints="1" noAdjustHandles="1" noChangeArrowheads="1" noChangeShapeType="1" noTextEdit="1"/>
              </p:cNvSpPr>
              <p:nvPr/>
            </p:nvSpPr>
            <p:spPr>
              <a:xfrm>
                <a:off x="5029200" y="4343400"/>
                <a:ext cx="1282680" cy="1257480"/>
              </a:xfrm>
              <a:prstGeom prst="rect">
                <a:avLst/>
              </a:prstGeom>
              <a:blipFill>
                <a:blip r:embed="rId4"/>
                <a:stretch>
                  <a:fillRect/>
                </a:stretch>
              </a:blipFill>
              <a:ln>
                <a:noFill/>
              </a:ln>
            </p:spPr>
            <p:txBody>
              <a:bodyPr/>
              <a:lstStyle/>
              <a:p>
                <a:r>
                  <a:rPr lang="en-US">
                    <a:noFill/>
                  </a:rPr>
                  <a:t> </a:t>
                </a:r>
              </a:p>
            </p:txBody>
          </p:sp>
        </mc:Fallback>
      </mc:AlternateContent>
      <p:sp>
        <p:nvSpPr>
          <p:cNvPr id="55" name="Freeform: Shape 54">
            <a:extLst>
              <a:ext uri="{FF2B5EF4-FFF2-40B4-BE49-F238E27FC236}">
                <a16:creationId xmlns:a16="http://schemas.microsoft.com/office/drawing/2014/main" id="{BC468E5C-ABA6-442C-A605-05771B8BB0B1}"/>
              </a:ext>
            </a:extLst>
          </p:cNvPr>
          <p:cNvSpPr/>
          <p:nvPr/>
        </p:nvSpPr>
        <p:spPr>
          <a:xfrm>
            <a:off x="6256080" y="5638680"/>
            <a:ext cx="895680" cy="510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400" b="0" i="0" u="none" strike="noStrike" cap="none" baseline="0">
                <a:ln>
                  <a:noFill/>
                </a:ln>
                <a:solidFill>
                  <a:srgbClr val="FF0000"/>
                </a:solidFill>
                <a:latin typeface="Times New Roman" pitchFamily="18"/>
                <a:ea typeface="Noto Sans CJK SC" pitchFamily="2"/>
                <a:cs typeface="Lohit Devanagari" pitchFamily="2"/>
              </a:rPr>
              <a:t>CaCl</a:t>
            </a:r>
            <a:r>
              <a:rPr lang="en-US" sz="2400" b="0" i="0" u="none" strike="noStrike" cap="none" baseline="-25000">
                <a:ln>
                  <a:noFill/>
                </a:ln>
                <a:solidFill>
                  <a:srgbClr val="FF0000"/>
                </a:solidFill>
                <a:latin typeface="Times New Roman" pitchFamily="18"/>
                <a:ea typeface="Noto Sans CJK SC" pitchFamily="2"/>
                <a:cs typeface="Lohit Devanagari" pitchFamily="2"/>
              </a:rPr>
              <a:t>2</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Class="entr"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Class="entr" fill="hold" nodeType="afterEffect">
                                  <p:stCondLst>
                                    <p:cond delay="100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ppt_x</p:attrName>
                                        </p:attrNameLst>
                                      </p:cBhvr>
                                      <p:tavLst>
                                        <p:tav tm="0">
                                          <p:val>
                                            <p:strVal val="1+#ppt_w/2"/>
                                          </p:val>
                                        </p:tav>
                                        <p:tav tm="100000">
                                          <p:val>
                                            <p:strVal val="#ppt_x"/>
                                          </p:val>
                                        </p:tav>
                                      </p:tavLst>
                                    </p:anim>
                                    <p:anim calcmode="lin" valueType="num">
                                      <p:cBhvr>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Class="entr"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1+#ppt_w/2"/>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Class="entr"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ppt_x</p:attrName>
                                        </p:attrNameLst>
                                      </p:cBhvr>
                                      <p:tavLst>
                                        <p:tav tm="0">
                                          <p:val>
                                            <p:strVal val="0-#ppt_w/2"/>
                                          </p:val>
                                        </p:tav>
                                        <p:tav tm="100000">
                                          <p:val>
                                            <p:strVal val="#ppt_x"/>
                                          </p:val>
                                        </p:tav>
                                      </p:tavLst>
                                    </p:anim>
                                    <p:anim calcmode="lin" valueType="num">
                                      <p:cBhvr>
                                        <p:cTn id="24" dur="50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Class="entr" fill="hold" nodeType="afterEffect">
                                  <p:stCondLst>
                                    <p:cond delay="200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ppt_x</p:attrName>
                                        </p:attrNameLst>
                                      </p:cBhvr>
                                      <p:tavLst>
                                        <p:tav tm="0">
                                          <p:val>
                                            <p:strVal val="1+#ppt_w/2"/>
                                          </p:val>
                                        </p:tav>
                                        <p:tav tm="100000">
                                          <p:val>
                                            <p:strVal val="#ppt_x"/>
                                          </p:val>
                                        </p:tav>
                                      </p:tavLst>
                                    </p:anim>
                                    <p:anim calcmode="lin" valueType="num">
                                      <p:cBhvr>
                                        <p:cTn id="29" dur="500" fill="hold"/>
                                        <p:tgtEl>
                                          <p:spTgt spid="2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Class="entr"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ppt_x</p:attrName>
                                        </p:attrNameLst>
                                      </p:cBhvr>
                                      <p:tavLst>
                                        <p:tav tm="0">
                                          <p:val>
                                            <p:strVal val="1+#ppt_w/2"/>
                                          </p:val>
                                        </p:tav>
                                        <p:tav tm="100000">
                                          <p:val>
                                            <p:strVal val="#ppt_x"/>
                                          </p:val>
                                        </p:tav>
                                      </p:tavLst>
                                    </p:anim>
                                    <p:anim calcmode="lin" valueType="num">
                                      <p:cBhvr>
                                        <p:cTn id="34" dur="500" fill="hold"/>
                                        <p:tgtEl>
                                          <p:spTgt spid="26"/>
                                        </p:tgtEl>
                                        <p:attrNameLst>
                                          <p:attrName>ppt_y</p:attrName>
                                        </p:attrNameLst>
                                      </p:cBhvr>
                                      <p:tavLst>
                                        <p:tav tm="0">
                                          <p:val>
                                            <p:strVal val="#ppt_y"/>
                                          </p:val>
                                        </p:tav>
                                        <p:tav tm="100000">
                                          <p:val>
                                            <p:strVal val="#ppt_y"/>
                                          </p:val>
                                        </p:tav>
                                      </p:tavLst>
                                    </p:anim>
                                  </p:childTnLst>
                                </p:cTn>
                              </p:par>
                            </p:childTnLst>
                          </p:cTn>
                        </p:par>
                        <p:par>
                          <p:cTn id="35" fill="hold">
                            <p:stCondLst>
                              <p:cond delay="5000"/>
                            </p:stCondLst>
                            <p:childTnLst>
                              <p:par>
                                <p:cTn id="36" presetClass="entr"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ppt_x</p:attrName>
                                        </p:attrNameLst>
                                      </p:cBhvr>
                                      <p:tavLst>
                                        <p:tav tm="0">
                                          <p:val>
                                            <p:strVal val="1+#ppt_w/2"/>
                                          </p:val>
                                        </p:tav>
                                        <p:tav tm="100000">
                                          <p:val>
                                            <p:strVal val="#ppt_x"/>
                                          </p:val>
                                        </p:tav>
                                      </p:tavLst>
                                    </p:anim>
                                    <p:anim calcmode="lin" valueType="num">
                                      <p:cBhvr>
                                        <p:cTn id="39"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Class="entr" fill="hold" grpId="0" nodeType="clickEffect">
                                  <p:stCondLst>
                                    <p:cond delay="0"/>
                                  </p:stCondLst>
                                  <p:childTnLst>
                                    <p:set>
                                      <p:cBhvr>
                                        <p:cTn id="43" dur="1" fill="hold">
                                          <p:stCondLst>
                                            <p:cond delay="0"/>
                                          </p:stCondLst>
                                        </p:cTn>
                                        <p:tgtEl>
                                          <p:spTgt spid="51"/>
                                        </p:tgtEl>
                                        <p:attrNameLst>
                                          <p:attrName>style.visibility</p:attrName>
                                        </p:attrNameLst>
                                      </p:cBhvr>
                                      <p:to>
                                        <p:strVal val="visible"/>
                                      </p:to>
                                    </p:set>
                                    <p:anim calcmode="lin" valueType="num">
                                      <p:cBhvr>
                                        <p:cTn id="44" dur="500" fill="hold"/>
                                        <p:tgtEl>
                                          <p:spTgt spid="51"/>
                                        </p:tgtEl>
                                        <p:attrNameLst>
                                          <p:attrName>ppt_x</p:attrName>
                                        </p:attrNameLst>
                                      </p:cBhvr>
                                      <p:tavLst>
                                        <p:tav tm="0">
                                          <p:val>
                                            <p:strVal val="1+#ppt_w/2"/>
                                          </p:val>
                                        </p:tav>
                                        <p:tav tm="100000">
                                          <p:val>
                                            <p:strVal val="#ppt_x"/>
                                          </p:val>
                                        </p:tav>
                                      </p:tavLst>
                                    </p:anim>
                                    <p:anim calcmode="lin" valueType="num">
                                      <p:cBhvr>
                                        <p:cTn id="45" dur="500" fill="hold"/>
                                        <p:tgtEl>
                                          <p:spTgt spid="51"/>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Class="entr" fill="hold" nodeType="afterEffect">
                                  <p:stCondLst>
                                    <p:cond delay="1000"/>
                                  </p:stCondLst>
                                  <p:childTnLst>
                                    <p:set>
                                      <p:cBhvr>
                                        <p:cTn id="48" dur="1" fill="hold">
                                          <p:stCondLst>
                                            <p:cond delay="0"/>
                                          </p:stCondLst>
                                        </p:cTn>
                                        <p:tgtEl>
                                          <p:spTgt spid="53"/>
                                        </p:tgtEl>
                                        <p:attrNameLst>
                                          <p:attrName>style.visibility</p:attrName>
                                        </p:attrNameLst>
                                      </p:cBhvr>
                                      <p:to>
                                        <p:strVal val="visible"/>
                                      </p:to>
                                    </p:set>
                                    <p:anim calcmode="lin" valueType="num">
                                      <p:cBhvr>
                                        <p:cTn id="49" dur="500" fill="hold"/>
                                        <p:tgtEl>
                                          <p:spTgt spid="53"/>
                                        </p:tgtEl>
                                        <p:attrNameLst>
                                          <p:attrName>ppt_x</p:attrName>
                                        </p:attrNameLst>
                                      </p:cBhvr>
                                      <p:tavLst>
                                        <p:tav tm="0">
                                          <p:val>
                                            <p:strVal val="1+#ppt_w/2"/>
                                          </p:val>
                                        </p:tav>
                                        <p:tav tm="100000">
                                          <p:val>
                                            <p:strVal val="#ppt_x"/>
                                          </p:val>
                                        </p:tav>
                                      </p:tavLst>
                                    </p:anim>
                                    <p:anim calcmode="lin" valueType="num">
                                      <p:cBhvr>
                                        <p:cTn id="50" dur="500" fill="hold"/>
                                        <p:tgtEl>
                                          <p:spTgt spid="53"/>
                                        </p:tgtEl>
                                        <p:attrNameLst>
                                          <p:attrName>ppt_y</p:attrName>
                                        </p:attrNameLst>
                                      </p:cBhvr>
                                      <p:tavLst>
                                        <p:tav tm="0">
                                          <p:val>
                                            <p:strVal val="#ppt_y"/>
                                          </p:val>
                                        </p:tav>
                                        <p:tav tm="100000">
                                          <p:val>
                                            <p:strVal val="#ppt_y"/>
                                          </p:val>
                                        </p:tav>
                                      </p:tavLst>
                                    </p:anim>
                                  </p:childTnLst>
                                </p:cTn>
                              </p:par>
                            </p:childTnLst>
                          </p:cTn>
                        </p:par>
                        <p:par>
                          <p:cTn id="51" fill="hold">
                            <p:stCondLst>
                              <p:cond delay="2000"/>
                            </p:stCondLst>
                            <p:childTnLst>
                              <p:par>
                                <p:cTn id="52" presetClass="entr" fill="hold" nodeType="after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p:cTn id="54" dur="500" fill="hold"/>
                                        <p:tgtEl>
                                          <p:spTgt spid="54"/>
                                        </p:tgtEl>
                                        <p:attrNameLst>
                                          <p:attrName>ppt_x</p:attrName>
                                        </p:attrNameLst>
                                      </p:cBhvr>
                                      <p:tavLst>
                                        <p:tav tm="0">
                                          <p:val>
                                            <p:strVal val="1+#ppt_w/2"/>
                                          </p:val>
                                        </p:tav>
                                        <p:tav tm="100000">
                                          <p:val>
                                            <p:strVal val="#ppt_x"/>
                                          </p:val>
                                        </p:tav>
                                      </p:tavLst>
                                    </p:anim>
                                    <p:anim calcmode="lin" valueType="num">
                                      <p:cBhvr>
                                        <p:cTn id="55"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Class="entr" fill="hold" grpId="0" nodeType="click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ppt_x</p:attrName>
                                        </p:attrNameLst>
                                      </p:cBhvr>
                                      <p:tavLst>
                                        <p:tav tm="0">
                                          <p:val>
                                            <p:strVal val="#ppt_x"/>
                                          </p:val>
                                        </p:tav>
                                        <p:tav tm="100000">
                                          <p:val>
                                            <p:strVal val="#ppt_x"/>
                                          </p:val>
                                        </p:tav>
                                      </p:tavLst>
                                    </p:anim>
                                    <p:anim calcmode="lin" valueType="num">
                                      <p:cBhvr>
                                        <p:cTn id="6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51"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name="Covalent Bonds">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E8CA33-BBE6-40C2-B941-EB9BCB2B35D5}"/>
              </a:ext>
            </a:extLst>
          </p:cNvPr>
          <p:cNvSpPr>
            <a:spLocks noGrp="1"/>
          </p:cNvSpPr>
          <p:nvPr>
            <p:ph type="sldNum" sz="quarter" idx="12"/>
          </p:nvPr>
        </p:nvSpPr>
        <p:spPr/>
        <p:txBody>
          <a:bodyPr/>
          <a:lstStyle/>
          <a:p>
            <a:pPr lvl="0"/>
            <a:fld id="{F8AD97C8-645D-47C3-873C-68E513C56976}" type="slidenum">
              <a:rPr lang="en-US" smtClean="0"/>
              <a:t>8</a:t>
            </a:fld>
            <a:endParaRPr lang="en-US"/>
          </a:p>
        </p:txBody>
      </p:sp>
      <p:sp>
        <p:nvSpPr>
          <p:cNvPr id="2" name="Title 1">
            <a:extLst>
              <a:ext uri="{FF2B5EF4-FFF2-40B4-BE49-F238E27FC236}">
                <a16:creationId xmlns:a16="http://schemas.microsoft.com/office/drawing/2014/main" id="{12DCBE9B-9837-479E-9DBE-5CF971205C9F}"/>
              </a:ext>
            </a:extLst>
          </p:cNvPr>
          <p:cNvSpPr txBox="1">
            <a:spLocks noGrp="1"/>
          </p:cNvSpPr>
          <p:nvPr>
            <p:ph type="title" idx="4294967295"/>
          </p:nvPr>
        </p:nvSpPr>
        <p:spPr>
          <a:xfrm>
            <a:off x="685799" y="457200"/>
            <a:ext cx="7772400" cy="838080"/>
          </a:xfrm>
        </p:spPr>
        <p:txBody>
          <a:bodyPr wrap="square" lIns="90360" tIns="44280" rIns="90360" bIns="44280">
            <a:noAutofit/>
          </a:bodyPr>
          <a:lstStyle/>
          <a:p>
            <a:pPr lvl="0"/>
            <a:r>
              <a:rPr lang="en-US"/>
              <a:t>Covalent Bonds</a:t>
            </a:r>
          </a:p>
        </p:txBody>
      </p:sp>
      <p:sp>
        <p:nvSpPr>
          <p:cNvPr id="3" name="Text Placeholder 2">
            <a:extLst>
              <a:ext uri="{FF2B5EF4-FFF2-40B4-BE49-F238E27FC236}">
                <a16:creationId xmlns:a16="http://schemas.microsoft.com/office/drawing/2014/main" id="{30CC0A0F-9687-4751-9587-B39F371F259F}"/>
              </a:ext>
            </a:extLst>
          </p:cNvPr>
          <p:cNvSpPr txBox="1">
            <a:spLocks noGrp="1"/>
          </p:cNvSpPr>
          <p:nvPr>
            <p:ph type="body" idx="4294967295"/>
          </p:nvPr>
        </p:nvSpPr>
        <p:spPr>
          <a:xfrm>
            <a:off x="685799" y="1523880"/>
            <a:ext cx="7772400" cy="4648320"/>
          </a:xfrm>
        </p:spPr>
        <p:txBody>
          <a:bodyPr wrap="square" lIns="90360" tIns="44280" rIns="90360" bIns="44280"/>
          <a:lstStyle/>
          <a:p>
            <a:pPr lvl="0">
              <a:lnSpc>
                <a:spcPct val="90000"/>
              </a:lnSpc>
              <a:buClr>
                <a:srgbClr val="000000"/>
              </a:buClr>
              <a:buSzPct val="100000"/>
              <a:buFont typeface="Times New Roman" pitchFamily="18"/>
              <a:buChar char="•"/>
            </a:pPr>
            <a:r>
              <a:rPr lang="en-US" dirty="0"/>
              <a:t>often found between two nonmetals</a:t>
            </a:r>
          </a:p>
          <a:p>
            <a:pPr lvl="0">
              <a:lnSpc>
                <a:spcPct val="90000"/>
              </a:lnSpc>
              <a:buClr>
                <a:srgbClr val="000000"/>
              </a:buClr>
              <a:buSzPct val="100000"/>
              <a:buFont typeface="Times New Roman" pitchFamily="18"/>
              <a:buChar char="•"/>
            </a:pPr>
            <a:r>
              <a:rPr lang="en-US" dirty="0"/>
              <a:t>typical of molecular species</a:t>
            </a:r>
          </a:p>
          <a:p>
            <a:pPr lvl="0">
              <a:lnSpc>
                <a:spcPct val="90000"/>
              </a:lnSpc>
              <a:buClr>
                <a:srgbClr val="000000"/>
              </a:buClr>
              <a:buSzPct val="100000"/>
              <a:buFont typeface="Times New Roman" pitchFamily="18"/>
              <a:buChar char="•"/>
            </a:pPr>
            <a:r>
              <a:rPr lang="en-US" dirty="0"/>
              <a:t>atoms bonded together to form molecules</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strong attraction</a:t>
            </a:r>
          </a:p>
          <a:p>
            <a:pPr lvl="0">
              <a:lnSpc>
                <a:spcPct val="90000"/>
              </a:lnSpc>
              <a:buClr>
                <a:srgbClr val="000000"/>
              </a:buClr>
              <a:buSzPct val="100000"/>
              <a:buFont typeface="Times New Roman" pitchFamily="18"/>
              <a:buChar char="•"/>
            </a:pPr>
            <a:r>
              <a:rPr lang="en-US" b="1" dirty="0"/>
              <a:t>sharing pairs of electrons</a:t>
            </a:r>
            <a:r>
              <a:rPr lang="en-US" dirty="0"/>
              <a:t> to attain octets</a:t>
            </a:r>
          </a:p>
          <a:p>
            <a:pPr lvl="0">
              <a:lnSpc>
                <a:spcPct val="90000"/>
              </a:lnSpc>
              <a:buClr>
                <a:srgbClr val="000000"/>
              </a:buClr>
              <a:buSzPct val="100000"/>
              <a:buFont typeface="Times New Roman" pitchFamily="18"/>
              <a:buChar char="•"/>
            </a:pPr>
            <a:r>
              <a:rPr lang="en-US" dirty="0"/>
              <a:t>molecules generally weakly attracted to each other</a:t>
            </a:r>
          </a:p>
          <a:p>
            <a:pPr marL="0" lvl="1" indent="0" hangingPunct="0">
              <a:spcBef>
                <a:spcPts val="697"/>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dirty="0">
                <a:solidFill>
                  <a:srgbClr val="000000"/>
                </a:solidFill>
                <a:highlight>
                  <a:scrgbClr r="0" g="0" b="0">
                    <a:alpha val="0"/>
                  </a:scrgbClr>
                </a:highlight>
                <a:latin typeface="Times New Roman" pitchFamily="18"/>
              </a:rPr>
              <a:t>observed physical properties of molecular substance due to these attractions</a:t>
            </a:r>
          </a:p>
          <a:p>
            <a:pPr lvl="0">
              <a:lnSpc>
                <a:spcPct val="90000"/>
              </a:lnSpc>
              <a:buClr>
                <a:srgbClr val="000000"/>
              </a:buClr>
              <a:buSzPct val="100000"/>
              <a:buFont typeface="Times New Roman" pitchFamily="18"/>
              <a:buChar char="•"/>
            </a:pP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1"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1"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1"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1"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1"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par>
                                <p:cTn id="31" presetID="22" presetClass="entr" presetSubtype="4" fill="hold" grpId="1" nodeType="with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Effect transition="in" filter="wipe(down)">
                                      <p:cBhvr>
                                        <p:cTn id="33"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name="Single Covalent Bonds">
    <p:spTree>
      <p:nvGrpSpPr>
        <p:cNvPr id="1" name=""/>
        <p:cNvGrpSpPr/>
        <p:nvPr/>
      </p:nvGrpSpPr>
      <p:grpSpPr>
        <a:xfrm>
          <a:off x="0" y="0"/>
          <a:ext cx="0" cy="0"/>
          <a:chOff x="0" y="0"/>
          <a:chExt cx="0" cy="0"/>
        </a:xfrm>
      </p:grpSpPr>
      <p:sp>
        <p:nvSpPr>
          <p:cNvPr id="84" name="Slide Number Placeholder 3">
            <a:extLst>
              <a:ext uri="{FF2B5EF4-FFF2-40B4-BE49-F238E27FC236}">
                <a16:creationId xmlns:a16="http://schemas.microsoft.com/office/drawing/2014/main" id="{381B53CA-5A1F-4D3C-9633-1D2A5989EEC8}"/>
              </a:ext>
            </a:extLst>
          </p:cNvPr>
          <p:cNvSpPr>
            <a:spLocks noGrp="1"/>
          </p:cNvSpPr>
          <p:nvPr>
            <p:ph type="sldNum" sz="quarter" idx="12"/>
          </p:nvPr>
        </p:nvSpPr>
        <p:spPr/>
        <p:txBody>
          <a:bodyPr/>
          <a:lstStyle/>
          <a:p>
            <a:pPr lvl="0"/>
            <a:fld id="{2FBB8E04-964D-41D3-AC24-5F18CAB96AC0}" type="slidenum">
              <a:rPr lang="en-US" smtClean="0"/>
              <a:t>9</a:t>
            </a:fld>
            <a:endParaRPr lang="en-US"/>
          </a:p>
        </p:txBody>
      </p:sp>
      <p:sp>
        <p:nvSpPr>
          <p:cNvPr id="2" name="Title 1">
            <a:extLst>
              <a:ext uri="{FF2B5EF4-FFF2-40B4-BE49-F238E27FC236}">
                <a16:creationId xmlns:a16="http://schemas.microsoft.com/office/drawing/2014/main" id="{221E204D-9F68-44A6-9F9B-4A526647CDC4}"/>
              </a:ext>
            </a:extLst>
          </p:cNvPr>
          <p:cNvSpPr txBox="1">
            <a:spLocks noGrp="1"/>
          </p:cNvSpPr>
          <p:nvPr>
            <p:ph type="title" idx="4294967295"/>
          </p:nvPr>
        </p:nvSpPr>
        <p:spPr/>
        <p:txBody>
          <a:bodyPr wrap="square" lIns="90360" tIns="44280" rIns="90360" bIns="44280">
            <a:noAutofit/>
          </a:bodyPr>
          <a:lstStyle/>
          <a:p>
            <a:pPr lvl="0"/>
            <a:r>
              <a:rPr lang="en-US"/>
              <a:t>Single Covalent Bonds</a:t>
            </a:r>
          </a:p>
        </p:txBody>
      </p:sp>
      <p:sp>
        <p:nvSpPr>
          <p:cNvPr id="3" name="Text Placeholder 2">
            <a:extLst>
              <a:ext uri="{FF2B5EF4-FFF2-40B4-BE49-F238E27FC236}">
                <a16:creationId xmlns:a16="http://schemas.microsoft.com/office/drawing/2014/main" id="{E08DE8C4-800B-49A6-B663-D4D7E47E39D4}"/>
              </a:ext>
            </a:extLst>
          </p:cNvPr>
          <p:cNvSpPr txBox="1">
            <a:spLocks noGrp="1"/>
          </p:cNvSpPr>
          <p:nvPr>
            <p:ph type="body" idx="4294967295"/>
          </p:nvPr>
        </p:nvSpPr>
        <p:spPr>
          <a:xfrm>
            <a:off x="685799" y="1599840"/>
            <a:ext cx="7772400" cy="1676519"/>
          </a:xfrm>
        </p:spPr>
        <p:txBody>
          <a:bodyPr wrap="square" lIns="90360" tIns="44280" rIns="90360" bIns="44280"/>
          <a:lstStyle/>
          <a:p>
            <a:pPr lvl="0">
              <a:spcBef>
                <a:spcPts val="697"/>
              </a:spcBef>
              <a:buClr>
                <a:srgbClr val="000000"/>
              </a:buClr>
              <a:buSzPct val="100000"/>
              <a:buFont typeface="Times New Roman" pitchFamily="18"/>
              <a:buChar char="•"/>
            </a:pPr>
            <a:r>
              <a:rPr lang="en-US" sz="2800" dirty="0"/>
              <a:t>two atoms share one pair of electrons</a:t>
            </a:r>
          </a:p>
          <a:p>
            <a:pPr marL="0" lvl="1" indent="0" hangingPunct="0">
              <a:lnSpc>
                <a:spcPct val="100000"/>
              </a:lnSpc>
              <a:spcBef>
                <a:spcPts val="598"/>
              </a:spcBef>
              <a:buClr>
                <a:srgbClr val="000000"/>
              </a:buClr>
              <a:buSzPct val="100000"/>
              <a:buFont typeface="Wingdings" pitchFamily="2"/>
              <a:buChar char=""/>
              <a:tabLst>
                <a:tab pos="914400" algn="l"/>
                <a:tab pos="1828800" algn="l"/>
                <a:tab pos="2743199" algn="l"/>
                <a:tab pos="3657600" algn="l"/>
                <a:tab pos="4572000" algn="l"/>
                <a:tab pos="5486399" algn="l"/>
                <a:tab pos="6400799" algn="l"/>
                <a:tab pos="7315200" algn="l"/>
                <a:tab pos="8229600" algn="l"/>
                <a:tab pos="9144000" algn="l"/>
                <a:tab pos="10058400" algn="l"/>
              </a:tabLst>
            </a:pPr>
            <a:r>
              <a:rPr lang="en-US" dirty="0">
                <a:solidFill>
                  <a:srgbClr val="000000"/>
                </a:solidFill>
                <a:highlight>
                  <a:scrgbClr r="0" g="0" b="0">
                    <a:alpha val="0"/>
                  </a:scrgbClr>
                </a:highlight>
                <a:latin typeface="Times New Roman" pitchFamily="18"/>
              </a:rPr>
              <a:t>2 electrons</a:t>
            </a:r>
          </a:p>
          <a:p>
            <a:pPr lvl="0">
              <a:spcBef>
                <a:spcPts val="697"/>
              </a:spcBef>
              <a:buClr>
                <a:srgbClr val="000000"/>
              </a:buClr>
              <a:buSzPct val="100000"/>
              <a:buFont typeface="Times New Roman" pitchFamily="18"/>
              <a:buChar char="•"/>
            </a:pPr>
            <a:r>
              <a:rPr lang="en-US" sz="2800" dirty="0"/>
              <a:t>one atom may have more than one single bond</a:t>
            </a:r>
          </a:p>
        </p:txBody>
      </p:sp>
      <p:grpSp>
        <p:nvGrpSpPr>
          <p:cNvPr id="4" name="Group 3">
            <a:extLst>
              <a:ext uri="{FF2B5EF4-FFF2-40B4-BE49-F238E27FC236}">
                <a16:creationId xmlns:a16="http://schemas.microsoft.com/office/drawing/2014/main" id="{60BC1185-5582-4560-ADCE-FD3A2CB4E20A}"/>
              </a:ext>
            </a:extLst>
          </p:cNvPr>
          <p:cNvGrpSpPr/>
          <p:nvPr/>
        </p:nvGrpSpPr>
        <p:grpSpPr>
          <a:xfrm>
            <a:off x="957081" y="3048120"/>
            <a:ext cx="2865039" cy="1339200"/>
            <a:chOff x="957081" y="3048120"/>
            <a:chExt cx="2865039" cy="1339200"/>
          </a:xfrm>
        </p:grpSpPr>
        <p:sp>
          <p:nvSpPr>
            <p:cNvPr id="5" name="Freeform: Shape 4">
              <a:extLst>
                <a:ext uri="{FF2B5EF4-FFF2-40B4-BE49-F238E27FC236}">
                  <a16:creationId xmlns:a16="http://schemas.microsoft.com/office/drawing/2014/main" id="{031420EE-E34A-40BF-9E1A-3DE499756E07}"/>
                </a:ext>
              </a:extLst>
            </p:cNvPr>
            <p:cNvSpPr/>
            <p:nvPr/>
          </p:nvSpPr>
          <p:spPr>
            <a:xfrm>
              <a:off x="1127160" y="32004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blipFill>
              <a:blip r:embed="rId3"/>
              <a:stretch>
                <a:fillRect/>
              </a:stretch>
            </a:blip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 name="Freeform: Shape 5">
              <a:extLst>
                <a:ext uri="{FF2B5EF4-FFF2-40B4-BE49-F238E27FC236}">
                  <a16:creationId xmlns:a16="http://schemas.microsoft.com/office/drawing/2014/main" id="{C9C626D1-FE1E-4F1B-9D7A-315F9A22F976}"/>
                </a:ext>
              </a:extLst>
            </p:cNvPr>
            <p:cNvSpPr/>
            <p:nvPr/>
          </p:nvSpPr>
          <p:spPr>
            <a:xfrm>
              <a:off x="1417320" y="3400560"/>
              <a:ext cx="4071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F</a:t>
              </a:r>
            </a:p>
          </p:txBody>
        </p:sp>
        <p:sp>
          <p:nvSpPr>
            <p:cNvPr id="7" name="Freeform: Shape 6">
              <a:extLst>
                <a:ext uri="{FF2B5EF4-FFF2-40B4-BE49-F238E27FC236}">
                  <a16:creationId xmlns:a16="http://schemas.microsoft.com/office/drawing/2014/main" id="{D8B9D5E4-9119-4C9F-BFE7-D443132D8DE0}"/>
                </a:ext>
              </a:extLst>
            </p:cNvPr>
            <p:cNvSpPr/>
            <p:nvPr/>
          </p:nvSpPr>
          <p:spPr>
            <a:xfrm>
              <a:off x="1341360" y="3048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8" name="Freeform: Shape 7">
              <a:extLst>
                <a:ext uri="{FF2B5EF4-FFF2-40B4-BE49-F238E27FC236}">
                  <a16:creationId xmlns:a16="http://schemas.microsoft.com/office/drawing/2014/main" id="{7FFBF353-4415-431A-AE72-9A2FD226A599}"/>
                </a:ext>
              </a:extLst>
            </p:cNvPr>
            <p:cNvSpPr/>
            <p:nvPr/>
          </p:nvSpPr>
          <p:spPr>
            <a:xfrm>
              <a:off x="1355760" y="37353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9" name="Freeform: Shape 8">
              <a:extLst>
                <a:ext uri="{FF2B5EF4-FFF2-40B4-BE49-F238E27FC236}">
                  <a16:creationId xmlns:a16="http://schemas.microsoft.com/office/drawing/2014/main" id="{D79DFC61-4FB9-42B4-8D9B-A8900648AFEB}"/>
                </a:ext>
              </a:extLst>
            </p:cNvPr>
            <p:cNvSpPr/>
            <p:nvPr/>
          </p:nvSpPr>
          <p:spPr>
            <a:xfrm rot="5400000">
              <a:off x="1025121" y="3425399"/>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FC0128"/>
                  </a:solidFill>
                  <a:latin typeface="Times New Roman" pitchFamily="18"/>
                  <a:ea typeface="Noto Sans CJK SC" pitchFamily="2"/>
                  <a:cs typeface="Lohit Devanagari" pitchFamily="2"/>
                </a:rPr>
                <a:t>••</a:t>
              </a:r>
            </a:p>
          </p:txBody>
        </p:sp>
        <p:sp>
          <p:nvSpPr>
            <p:cNvPr id="10" name="Freeform: Shape 9">
              <a:extLst>
                <a:ext uri="{FF2B5EF4-FFF2-40B4-BE49-F238E27FC236}">
                  <a16:creationId xmlns:a16="http://schemas.microsoft.com/office/drawing/2014/main" id="{300343C1-75F8-4B56-B0E7-3C23E588A9A0}"/>
                </a:ext>
              </a:extLst>
            </p:cNvPr>
            <p:cNvSpPr/>
            <p:nvPr/>
          </p:nvSpPr>
          <p:spPr>
            <a:xfrm>
              <a:off x="1874880" y="335268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1" name="Freeform: Shape 10">
              <a:extLst>
                <a:ext uri="{FF2B5EF4-FFF2-40B4-BE49-F238E27FC236}">
                  <a16:creationId xmlns:a16="http://schemas.microsoft.com/office/drawing/2014/main" id="{43C2B09E-0F8D-4711-835E-B873F7221311}"/>
                </a:ext>
              </a:extLst>
            </p:cNvPr>
            <p:cNvSpPr/>
            <p:nvPr/>
          </p:nvSpPr>
          <p:spPr>
            <a:xfrm>
              <a:off x="2651039" y="32004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blipFill>
              <a:blip r:embed="rId3"/>
              <a:stretch>
                <a:fillRect/>
              </a:stretch>
            </a:blip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2" name="Freeform: Shape 11">
              <a:extLst>
                <a:ext uri="{FF2B5EF4-FFF2-40B4-BE49-F238E27FC236}">
                  <a16:creationId xmlns:a16="http://schemas.microsoft.com/office/drawing/2014/main" id="{9BFF83B5-A2AD-4AC0-A23D-1FB612600C3B}"/>
                </a:ext>
              </a:extLst>
            </p:cNvPr>
            <p:cNvSpPr/>
            <p:nvPr/>
          </p:nvSpPr>
          <p:spPr>
            <a:xfrm>
              <a:off x="2941200" y="3400560"/>
              <a:ext cx="4071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F</a:t>
              </a:r>
            </a:p>
          </p:txBody>
        </p:sp>
        <p:sp>
          <p:nvSpPr>
            <p:cNvPr id="13" name="Freeform: Shape 12">
              <a:extLst>
                <a:ext uri="{FF2B5EF4-FFF2-40B4-BE49-F238E27FC236}">
                  <a16:creationId xmlns:a16="http://schemas.microsoft.com/office/drawing/2014/main" id="{7B09732A-3E89-443A-8C9F-EEEC54AF6C6C}"/>
                </a:ext>
              </a:extLst>
            </p:cNvPr>
            <p:cNvSpPr/>
            <p:nvPr/>
          </p:nvSpPr>
          <p:spPr>
            <a:xfrm>
              <a:off x="2903400" y="3048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4" name="Freeform: Shape 13">
              <a:extLst>
                <a:ext uri="{FF2B5EF4-FFF2-40B4-BE49-F238E27FC236}">
                  <a16:creationId xmlns:a16="http://schemas.microsoft.com/office/drawing/2014/main" id="{CFB4A5D6-6E6F-43D5-B75B-BF4AC321A425}"/>
                </a:ext>
              </a:extLst>
            </p:cNvPr>
            <p:cNvSpPr/>
            <p:nvPr/>
          </p:nvSpPr>
          <p:spPr>
            <a:xfrm rot="16200000" flipH="1">
              <a:off x="3252600" y="34369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5" name="Freeform: Shape 14">
              <a:extLst>
                <a:ext uri="{FF2B5EF4-FFF2-40B4-BE49-F238E27FC236}">
                  <a16:creationId xmlns:a16="http://schemas.microsoft.com/office/drawing/2014/main" id="{8D249EC2-130B-4853-8C47-38AFBC6C5F05}"/>
                </a:ext>
              </a:extLst>
            </p:cNvPr>
            <p:cNvSpPr/>
            <p:nvPr/>
          </p:nvSpPr>
          <p:spPr>
            <a:xfrm flipH="1">
              <a:off x="2568240" y="335268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16" name="Freeform: Shape 15">
              <a:extLst>
                <a:ext uri="{FF2B5EF4-FFF2-40B4-BE49-F238E27FC236}">
                  <a16:creationId xmlns:a16="http://schemas.microsoft.com/office/drawing/2014/main" id="{A1E8EFD0-B790-4D49-8D71-D1BB434ABBD0}"/>
                </a:ext>
              </a:extLst>
            </p:cNvPr>
            <p:cNvSpPr/>
            <p:nvPr/>
          </p:nvSpPr>
          <p:spPr>
            <a:xfrm>
              <a:off x="2903400" y="37497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grpSp>
      <p:sp>
        <p:nvSpPr>
          <p:cNvPr id="17" name="Freeform: Shape 16">
            <a:extLst>
              <a:ext uri="{FF2B5EF4-FFF2-40B4-BE49-F238E27FC236}">
                <a16:creationId xmlns:a16="http://schemas.microsoft.com/office/drawing/2014/main" id="{CD9292EB-FE02-448D-94DA-387A5900B952}"/>
              </a:ext>
            </a:extLst>
          </p:cNvPr>
          <p:cNvSpPr/>
          <p:nvPr/>
        </p:nvSpPr>
        <p:spPr>
          <a:xfrm>
            <a:off x="7132680" y="4529160"/>
            <a:ext cx="685799" cy="68579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C8C850"/>
              </a:gs>
              <a:gs pos="100000">
                <a:srgbClr val="FFFF66"/>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18" name="Freeform: Shape 17">
            <a:extLst>
              <a:ext uri="{FF2B5EF4-FFF2-40B4-BE49-F238E27FC236}">
                <a16:creationId xmlns:a16="http://schemas.microsoft.com/office/drawing/2014/main" id="{04784619-5C5F-4451-BD0B-D44D73C086C6}"/>
              </a:ext>
            </a:extLst>
          </p:cNvPr>
          <p:cNvSpPr/>
          <p:nvPr/>
        </p:nvSpPr>
        <p:spPr>
          <a:xfrm>
            <a:off x="7270560" y="457668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H</a:t>
            </a:r>
          </a:p>
        </p:txBody>
      </p:sp>
      <p:grpSp>
        <p:nvGrpSpPr>
          <p:cNvPr id="19" name="Group 18">
            <a:extLst>
              <a:ext uri="{FF2B5EF4-FFF2-40B4-BE49-F238E27FC236}">
                <a16:creationId xmlns:a16="http://schemas.microsoft.com/office/drawing/2014/main" id="{7DD351B2-D3F9-4143-A05F-66CFC555C987}"/>
              </a:ext>
            </a:extLst>
          </p:cNvPr>
          <p:cNvGrpSpPr/>
          <p:nvPr/>
        </p:nvGrpSpPr>
        <p:grpSpPr>
          <a:xfrm>
            <a:off x="1298480" y="4191120"/>
            <a:ext cx="2209000" cy="1339200"/>
            <a:chOff x="1298480" y="4191120"/>
            <a:chExt cx="2209000" cy="1339200"/>
          </a:xfrm>
        </p:grpSpPr>
        <p:sp>
          <p:nvSpPr>
            <p:cNvPr id="20" name="Freeform: Shape 19">
              <a:extLst>
                <a:ext uri="{FF2B5EF4-FFF2-40B4-BE49-F238E27FC236}">
                  <a16:creationId xmlns:a16="http://schemas.microsoft.com/office/drawing/2014/main" id="{62F34ADD-F9E4-43B4-9FAF-8E3193E2EE31}"/>
                </a:ext>
              </a:extLst>
            </p:cNvPr>
            <p:cNvSpPr/>
            <p:nvPr/>
          </p:nvSpPr>
          <p:spPr>
            <a:xfrm>
              <a:off x="2320560" y="43434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6FC2BA"/>
                </a:gs>
                <a:gs pos="100000">
                  <a:srgbClr val="8CF4EA"/>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1" name="Freeform: Shape 20">
              <a:extLst>
                <a:ext uri="{FF2B5EF4-FFF2-40B4-BE49-F238E27FC236}">
                  <a16:creationId xmlns:a16="http://schemas.microsoft.com/office/drawing/2014/main" id="{8E26D885-E277-4A73-AFDE-815B7749858F}"/>
                </a:ext>
              </a:extLst>
            </p:cNvPr>
            <p:cNvSpPr/>
            <p:nvPr/>
          </p:nvSpPr>
          <p:spPr>
            <a:xfrm>
              <a:off x="1482479" y="434340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6FC2BA"/>
                </a:gs>
                <a:gs pos="100000">
                  <a:srgbClr val="8CF4EA"/>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22" name="Freeform: Shape 21">
              <a:extLst>
                <a:ext uri="{FF2B5EF4-FFF2-40B4-BE49-F238E27FC236}">
                  <a16:creationId xmlns:a16="http://schemas.microsoft.com/office/drawing/2014/main" id="{FE087A23-3199-4900-9134-EE75DEDE18EA}"/>
                </a:ext>
              </a:extLst>
            </p:cNvPr>
            <p:cNvSpPr/>
            <p:nvPr/>
          </p:nvSpPr>
          <p:spPr>
            <a:xfrm>
              <a:off x="1772639" y="4543559"/>
              <a:ext cx="4071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F</a:t>
              </a:r>
            </a:p>
          </p:txBody>
        </p:sp>
        <p:sp>
          <p:nvSpPr>
            <p:cNvPr id="23" name="Freeform: Shape 22">
              <a:extLst>
                <a:ext uri="{FF2B5EF4-FFF2-40B4-BE49-F238E27FC236}">
                  <a16:creationId xmlns:a16="http://schemas.microsoft.com/office/drawing/2014/main" id="{5A786D94-AC71-4136-AECB-92DECF14D2EF}"/>
                </a:ext>
              </a:extLst>
            </p:cNvPr>
            <p:cNvSpPr/>
            <p:nvPr/>
          </p:nvSpPr>
          <p:spPr>
            <a:xfrm>
              <a:off x="1696680" y="4191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4" name="Freeform: Shape 23">
              <a:extLst>
                <a:ext uri="{FF2B5EF4-FFF2-40B4-BE49-F238E27FC236}">
                  <a16:creationId xmlns:a16="http://schemas.microsoft.com/office/drawing/2014/main" id="{1F07CED5-E06C-49BE-A2D2-F9C80E2FD784}"/>
                </a:ext>
              </a:extLst>
            </p:cNvPr>
            <p:cNvSpPr/>
            <p:nvPr/>
          </p:nvSpPr>
          <p:spPr>
            <a:xfrm>
              <a:off x="1696680" y="48639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5" name="Freeform: Shape 24">
              <a:extLst>
                <a:ext uri="{FF2B5EF4-FFF2-40B4-BE49-F238E27FC236}">
                  <a16:creationId xmlns:a16="http://schemas.microsoft.com/office/drawing/2014/main" id="{ABFA9D76-5EAA-4C73-B43C-18F6C5D64649}"/>
                </a:ext>
              </a:extLst>
            </p:cNvPr>
            <p:cNvSpPr/>
            <p:nvPr/>
          </p:nvSpPr>
          <p:spPr>
            <a:xfrm rot="5400000">
              <a:off x="1366520" y="45592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FC0128"/>
                  </a:solidFill>
                  <a:latin typeface="Times New Roman" pitchFamily="18"/>
                  <a:ea typeface="Noto Sans CJK SC" pitchFamily="2"/>
                  <a:cs typeface="Lohit Devanagari" pitchFamily="2"/>
                </a:rPr>
                <a:t>••</a:t>
              </a:r>
            </a:p>
          </p:txBody>
        </p:sp>
        <p:sp>
          <p:nvSpPr>
            <p:cNvPr id="26" name="Freeform: Shape 25">
              <a:extLst>
                <a:ext uri="{FF2B5EF4-FFF2-40B4-BE49-F238E27FC236}">
                  <a16:creationId xmlns:a16="http://schemas.microsoft.com/office/drawing/2014/main" id="{71A22BF8-FA79-44F4-A5B3-748BC0B42706}"/>
                </a:ext>
              </a:extLst>
            </p:cNvPr>
            <p:cNvSpPr/>
            <p:nvPr/>
          </p:nvSpPr>
          <p:spPr>
            <a:xfrm rot="5400000">
              <a:off x="2151421" y="454788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FC0128"/>
                  </a:solidFill>
                  <a:latin typeface="Times New Roman" pitchFamily="18"/>
                  <a:ea typeface="Noto Sans CJK SC" pitchFamily="2"/>
                  <a:cs typeface="Lohit Devanagari" pitchFamily="2"/>
                </a:rPr>
                <a:t>••</a:t>
              </a:r>
            </a:p>
          </p:txBody>
        </p:sp>
        <p:sp>
          <p:nvSpPr>
            <p:cNvPr id="27" name="Freeform: Shape 26">
              <a:extLst>
                <a:ext uri="{FF2B5EF4-FFF2-40B4-BE49-F238E27FC236}">
                  <a16:creationId xmlns:a16="http://schemas.microsoft.com/office/drawing/2014/main" id="{DC9D17D3-1801-40EF-B1C7-1E62001623AA}"/>
                </a:ext>
              </a:extLst>
            </p:cNvPr>
            <p:cNvSpPr/>
            <p:nvPr/>
          </p:nvSpPr>
          <p:spPr>
            <a:xfrm>
              <a:off x="2564999" y="48927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28" name="Freeform: Shape 27">
              <a:extLst>
                <a:ext uri="{FF2B5EF4-FFF2-40B4-BE49-F238E27FC236}">
                  <a16:creationId xmlns:a16="http://schemas.microsoft.com/office/drawing/2014/main" id="{13B4D965-6C28-48FB-B757-D94E2BCEEAFC}"/>
                </a:ext>
              </a:extLst>
            </p:cNvPr>
            <p:cNvSpPr/>
            <p:nvPr/>
          </p:nvSpPr>
          <p:spPr>
            <a:xfrm>
              <a:off x="2610720" y="4543559"/>
              <a:ext cx="4071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FC0128"/>
                  </a:solidFill>
                  <a:latin typeface="Times New Roman" pitchFamily="18"/>
                  <a:ea typeface="Noto Sans CJK SC" pitchFamily="2"/>
                  <a:cs typeface="Lohit Devanagari" pitchFamily="2"/>
                </a:rPr>
                <a:t>F</a:t>
              </a:r>
            </a:p>
          </p:txBody>
        </p:sp>
        <p:sp>
          <p:nvSpPr>
            <p:cNvPr id="29" name="Freeform: Shape 28">
              <a:extLst>
                <a:ext uri="{FF2B5EF4-FFF2-40B4-BE49-F238E27FC236}">
                  <a16:creationId xmlns:a16="http://schemas.microsoft.com/office/drawing/2014/main" id="{DE0541F3-9AB7-488B-AC5F-5A8D292380F5}"/>
                </a:ext>
              </a:extLst>
            </p:cNvPr>
            <p:cNvSpPr/>
            <p:nvPr/>
          </p:nvSpPr>
          <p:spPr>
            <a:xfrm>
              <a:off x="2572920" y="4191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sp>
          <p:nvSpPr>
            <p:cNvPr id="30" name="Freeform: Shape 29">
              <a:extLst>
                <a:ext uri="{FF2B5EF4-FFF2-40B4-BE49-F238E27FC236}">
                  <a16:creationId xmlns:a16="http://schemas.microsoft.com/office/drawing/2014/main" id="{6B49116C-D37F-42F4-A708-83202EF1C873}"/>
                </a:ext>
              </a:extLst>
            </p:cNvPr>
            <p:cNvSpPr/>
            <p:nvPr/>
          </p:nvSpPr>
          <p:spPr>
            <a:xfrm rot="16200000" flipH="1">
              <a:off x="2937960" y="453240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FC0128"/>
                  </a:solidFill>
                  <a:latin typeface="Times New Roman" pitchFamily="18"/>
                  <a:ea typeface="Noto Sans CJK SC" pitchFamily="2"/>
                  <a:cs typeface="Lohit Devanagari" pitchFamily="2"/>
                </a:rPr>
                <a:t>••</a:t>
              </a:r>
            </a:p>
          </p:txBody>
        </p:sp>
      </p:grpSp>
      <p:sp>
        <p:nvSpPr>
          <p:cNvPr id="31" name="Freeform: Shape 30">
            <a:extLst>
              <a:ext uri="{FF2B5EF4-FFF2-40B4-BE49-F238E27FC236}">
                <a16:creationId xmlns:a16="http://schemas.microsoft.com/office/drawing/2014/main" id="{E5CCFCFF-23D6-43F4-B19C-9F1C63525DBB}"/>
              </a:ext>
            </a:extLst>
          </p:cNvPr>
          <p:cNvSpPr/>
          <p:nvPr/>
        </p:nvSpPr>
        <p:spPr>
          <a:xfrm>
            <a:off x="5761080" y="4529160"/>
            <a:ext cx="685799" cy="68579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C8C850"/>
              </a:gs>
              <a:gs pos="100000">
                <a:srgbClr val="FFFF66"/>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2" name="Freeform: Shape 31">
            <a:extLst>
              <a:ext uri="{FF2B5EF4-FFF2-40B4-BE49-F238E27FC236}">
                <a16:creationId xmlns:a16="http://schemas.microsoft.com/office/drawing/2014/main" id="{A1643F18-B0F4-49A3-B063-8B2DD949F193}"/>
              </a:ext>
            </a:extLst>
          </p:cNvPr>
          <p:cNvSpPr/>
          <p:nvPr/>
        </p:nvSpPr>
        <p:spPr>
          <a:xfrm>
            <a:off x="5837040" y="45594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H</a:t>
            </a:r>
          </a:p>
        </p:txBody>
      </p:sp>
      <p:sp>
        <p:nvSpPr>
          <p:cNvPr id="33" name="Freeform: Shape 32">
            <a:extLst>
              <a:ext uri="{FF2B5EF4-FFF2-40B4-BE49-F238E27FC236}">
                <a16:creationId xmlns:a16="http://schemas.microsoft.com/office/drawing/2014/main" id="{EB6B1CDF-DCF6-408A-A859-5DB8239682B0}"/>
              </a:ext>
            </a:extLst>
          </p:cNvPr>
          <p:cNvSpPr/>
          <p:nvPr/>
        </p:nvSpPr>
        <p:spPr>
          <a:xfrm>
            <a:off x="6294599" y="4390920"/>
            <a:ext cx="990360"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D4E43A"/>
              </a:gs>
              <a:gs pos="100000">
                <a:srgbClr val="EAFC4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34" name="Freeform: Shape 33">
            <a:extLst>
              <a:ext uri="{FF2B5EF4-FFF2-40B4-BE49-F238E27FC236}">
                <a16:creationId xmlns:a16="http://schemas.microsoft.com/office/drawing/2014/main" id="{922B8D83-FC90-4825-BDC2-56BDADA46BCB}"/>
              </a:ext>
            </a:extLst>
          </p:cNvPr>
          <p:cNvSpPr/>
          <p:nvPr/>
        </p:nvSpPr>
        <p:spPr>
          <a:xfrm>
            <a:off x="6584760" y="459108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O</a:t>
            </a:r>
          </a:p>
        </p:txBody>
      </p:sp>
      <p:sp>
        <p:nvSpPr>
          <p:cNvPr id="35" name="Freeform: Shape 34">
            <a:extLst>
              <a:ext uri="{FF2B5EF4-FFF2-40B4-BE49-F238E27FC236}">
                <a16:creationId xmlns:a16="http://schemas.microsoft.com/office/drawing/2014/main" id="{BFD74D1F-B4E2-426C-89C3-F4D1CE9E4132}"/>
              </a:ext>
            </a:extLst>
          </p:cNvPr>
          <p:cNvSpPr/>
          <p:nvPr/>
        </p:nvSpPr>
        <p:spPr>
          <a:xfrm>
            <a:off x="6553080" y="41911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36" name="Freeform: Shape 35">
            <a:extLst>
              <a:ext uri="{FF2B5EF4-FFF2-40B4-BE49-F238E27FC236}">
                <a16:creationId xmlns:a16="http://schemas.microsoft.com/office/drawing/2014/main" id="{5C2F4AA8-C320-4202-83D1-EF7D18D23D62}"/>
              </a:ext>
            </a:extLst>
          </p:cNvPr>
          <p:cNvSpPr/>
          <p:nvPr/>
        </p:nvSpPr>
        <p:spPr>
          <a:xfrm rot="16200000" flipH="1">
            <a:off x="6926040" y="457992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37" name="Freeform: Shape 36">
            <a:extLst>
              <a:ext uri="{FF2B5EF4-FFF2-40B4-BE49-F238E27FC236}">
                <a16:creationId xmlns:a16="http://schemas.microsoft.com/office/drawing/2014/main" id="{47F41900-D7B8-4CD0-82F1-E7536094BF01}"/>
              </a:ext>
            </a:extLst>
          </p:cNvPr>
          <p:cNvSpPr/>
          <p:nvPr/>
        </p:nvSpPr>
        <p:spPr>
          <a:xfrm rot="16200000" flipH="1">
            <a:off x="6166080" y="4579919"/>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dirty="0">
                <a:ln>
                  <a:noFill/>
                </a:ln>
                <a:solidFill>
                  <a:srgbClr val="0066FF"/>
                </a:solidFill>
                <a:latin typeface="Times New Roman" pitchFamily="18"/>
                <a:ea typeface="Noto Sans CJK SC" pitchFamily="2"/>
                <a:cs typeface="Lohit Devanagari" pitchFamily="2"/>
              </a:rPr>
              <a:t>••</a:t>
            </a:r>
          </a:p>
        </p:txBody>
      </p:sp>
      <p:sp>
        <p:nvSpPr>
          <p:cNvPr id="38" name="Freeform: Shape 37">
            <a:extLst>
              <a:ext uri="{FF2B5EF4-FFF2-40B4-BE49-F238E27FC236}">
                <a16:creationId xmlns:a16="http://schemas.microsoft.com/office/drawing/2014/main" id="{626E71BD-E53A-4A18-AAA8-BC727E9D2F77}"/>
              </a:ext>
            </a:extLst>
          </p:cNvPr>
          <p:cNvSpPr/>
          <p:nvPr/>
        </p:nvSpPr>
        <p:spPr>
          <a:xfrm>
            <a:off x="6564240" y="48909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39" name="Freeform: Shape 38">
            <a:extLst>
              <a:ext uri="{FF2B5EF4-FFF2-40B4-BE49-F238E27FC236}">
                <a16:creationId xmlns:a16="http://schemas.microsoft.com/office/drawing/2014/main" id="{B20E807F-2956-48C2-B70A-9ADE8F53CB3A}"/>
              </a:ext>
            </a:extLst>
          </p:cNvPr>
          <p:cNvSpPr/>
          <p:nvPr/>
        </p:nvSpPr>
        <p:spPr>
          <a:xfrm>
            <a:off x="7558199" y="3381480"/>
            <a:ext cx="685799" cy="68579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C0D42B"/>
              </a:gs>
              <a:gs pos="100000">
                <a:srgbClr val="E4FC34"/>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0" name="Freeform: Shape 39">
            <a:extLst>
              <a:ext uri="{FF2B5EF4-FFF2-40B4-BE49-F238E27FC236}">
                <a16:creationId xmlns:a16="http://schemas.microsoft.com/office/drawing/2014/main" id="{745A8E35-6568-48E0-9460-39D32957F394}"/>
              </a:ext>
            </a:extLst>
          </p:cNvPr>
          <p:cNvSpPr/>
          <p:nvPr/>
        </p:nvSpPr>
        <p:spPr>
          <a:xfrm>
            <a:off x="7695720" y="34290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H</a:t>
            </a:r>
          </a:p>
        </p:txBody>
      </p:sp>
      <p:sp>
        <p:nvSpPr>
          <p:cNvPr id="41" name="Freeform: Shape 40">
            <a:extLst>
              <a:ext uri="{FF2B5EF4-FFF2-40B4-BE49-F238E27FC236}">
                <a16:creationId xmlns:a16="http://schemas.microsoft.com/office/drawing/2014/main" id="{8024E823-F372-491F-B9D6-B8076F7A4F7C}"/>
              </a:ext>
            </a:extLst>
          </p:cNvPr>
          <p:cNvSpPr/>
          <p:nvPr/>
        </p:nvSpPr>
        <p:spPr>
          <a:xfrm flipH="1">
            <a:off x="7505280" y="3427559"/>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42" name="Freeform: Shape 41">
            <a:extLst>
              <a:ext uri="{FF2B5EF4-FFF2-40B4-BE49-F238E27FC236}">
                <a16:creationId xmlns:a16="http://schemas.microsoft.com/office/drawing/2014/main" id="{F430E5D3-5295-43EE-8E5F-1523FFA6A505}"/>
              </a:ext>
            </a:extLst>
          </p:cNvPr>
          <p:cNvSpPr/>
          <p:nvPr/>
        </p:nvSpPr>
        <p:spPr>
          <a:xfrm>
            <a:off x="5195880" y="3381480"/>
            <a:ext cx="685799" cy="68579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C9DE03"/>
              </a:gs>
              <a:gs pos="100000">
                <a:srgbClr val="E6FE04"/>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3" name="Freeform: Shape 42">
            <a:extLst>
              <a:ext uri="{FF2B5EF4-FFF2-40B4-BE49-F238E27FC236}">
                <a16:creationId xmlns:a16="http://schemas.microsoft.com/office/drawing/2014/main" id="{8C469AE2-B1BE-4D86-BF02-C5430B203C65}"/>
              </a:ext>
            </a:extLst>
          </p:cNvPr>
          <p:cNvSpPr/>
          <p:nvPr/>
        </p:nvSpPr>
        <p:spPr>
          <a:xfrm>
            <a:off x="5287680" y="34434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H</a:t>
            </a:r>
          </a:p>
        </p:txBody>
      </p:sp>
      <p:sp>
        <p:nvSpPr>
          <p:cNvPr id="44" name="Freeform: Shape 43">
            <a:extLst>
              <a:ext uri="{FF2B5EF4-FFF2-40B4-BE49-F238E27FC236}">
                <a16:creationId xmlns:a16="http://schemas.microsoft.com/office/drawing/2014/main" id="{0E7C4776-0E47-4C96-930B-BF668A358D9E}"/>
              </a:ext>
            </a:extLst>
          </p:cNvPr>
          <p:cNvSpPr/>
          <p:nvPr/>
        </p:nvSpPr>
        <p:spPr>
          <a:xfrm flipH="1">
            <a:off x="5601960" y="341316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45" name="Freeform: Shape 44">
            <a:extLst>
              <a:ext uri="{FF2B5EF4-FFF2-40B4-BE49-F238E27FC236}">
                <a16:creationId xmlns:a16="http://schemas.microsoft.com/office/drawing/2014/main" id="{88BFD408-62BC-4F41-A792-34C1EEE4B203}"/>
              </a:ext>
            </a:extLst>
          </p:cNvPr>
          <p:cNvSpPr/>
          <p:nvPr/>
        </p:nvSpPr>
        <p:spPr>
          <a:xfrm>
            <a:off x="6278399" y="3243240"/>
            <a:ext cx="990719" cy="990719"/>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gradFill>
            <a:gsLst>
              <a:gs pos="0">
                <a:srgbClr val="C4C600"/>
              </a:gs>
              <a:gs pos="100000">
                <a:srgbClr val="FAFD00"/>
              </a:gs>
            </a:gsLst>
            <a:path path="rect">
              <a:fillToRect l="50000" t="50000" r="50000" b="50000"/>
            </a:path>
          </a:gradFill>
          <a:ln>
            <a:noFill/>
            <a:prstDash val="solid"/>
          </a:ln>
        </p:spPr>
        <p:txBody>
          <a:bodyPr vert="horz" wrap="none" lIns="90000" tIns="46800" rIns="90000" bIns="46800" anchor="ctr"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46" name="Freeform: Shape 45">
            <a:extLst>
              <a:ext uri="{FF2B5EF4-FFF2-40B4-BE49-F238E27FC236}">
                <a16:creationId xmlns:a16="http://schemas.microsoft.com/office/drawing/2014/main" id="{A113DC25-01F8-4EB9-B586-3CE213E6D9A0}"/>
              </a:ext>
            </a:extLst>
          </p:cNvPr>
          <p:cNvSpPr/>
          <p:nvPr/>
        </p:nvSpPr>
        <p:spPr>
          <a:xfrm>
            <a:off x="6568559" y="3443400"/>
            <a:ext cx="475560" cy="5763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200" b="0" i="0" u="none" strike="noStrike" cap="none" baseline="0">
                <a:ln>
                  <a:noFill/>
                </a:ln>
                <a:solidFill>
                  <a:srgbClr val="0066FF"/>
                </a:solidFill>
                <a:latin typeface="Times New Roman" pitchFamily="18"/>
                <a:ea typeface="Noto Sans CJK SC" pitchFamily="2"/>
                <a:cs typeface="Lohit Devanagari" pitchFamily="2"/>
              </a:rPr>
              <a:t>O</a:t>
            </a:r>
          </a:p>
        </p:txBody>
      </p:sp>
      <p:sp>
        <p:nvSpPr>
          <p:cNvPr id="47" name="Freeform: Shape 46">
            <a:extLst>
              <a:ext uri="{FF2B5EF4-FFF2-40B4-BE49-F238E27FC236}">
                <a16:creationId xmlns:a16="http://schemas.microsoft.com/office/drawing/2014/main" id="{1C3E4BAF-14AD-4A85-9DA1-C5AE42128F25}"/>
              </a:ext>
            </a:extLst>
          </p:cNvPr>
          <p:cNvSpPr/>
          <p:nvPr/>
        </p:nvSpPr>
        <p:spPr>
          <a:xfrm>
            <a:off x="6531120" y="309096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48" name="Freeform: Shape 47">
            <a:extLst>
              <a:ext uri="{FF2B5EF4-FFF2-40B4-BE49-F238E27FC236}">
                <a16:creationId xmlns:a16="http://schemas.microsoft.com/office/drawing/2014/main" id="{209FAC7B-B851-43B0-9369-DD29A6D87127}"/>
              </a:ext>
            </a:extLst>
          </p:cNvPr>
          <p:cNvSpPr/>
          <p:nvPr/>
        </p:nvSpPr>
        <p:spPr>
          <a:xfrm flipH="1">
            <a:off x="6241680" y="341136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49" name="Freeform: Shape 48">
            <a:extLst>
              <a:ext uri="{FF2B5EF4-FFF2-40B4-BE49-F238E27FC236}">
                <a16:creationId xmlns:a16="http://schemas.microsoft.com/office/drawing/2014/main" id="{02B919D4-072B-4A07-B394-3B1414B8D55F}"/>
              </a:ext>
            </a:extLst>
          </p:cNvPr>
          <p:cNvSpPr/>
          <p:nvPr/>
        </p:nvSpPr>
        <p:spPr>
          <a:xfrm rot="16200000" flipH="1">
            <a:off x="6980400" y="3425400"/>
            <a:ext cx="34164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sp>
        <p:nvSpPr>
          <p:cNvPr id="50" name="Freeform: Shape 49">
            <a:extLst>
              <a:ext uri="{FF2B5EF4-FFF2-40B4-BE49-F238E27FC236}">
                <a16:creationId xmlns:a16="http://schemas.microsoft.com/office/drawing/2014/main" id="{DB7D8472-CBE7-446D-A4E9-573A29133FC0}"/>
              </a:ext>
            </a:extLst>
          </p:cNvPr>
          <p:cNvSpPr/>
          <p:nvPr/>
        </p:nvSpPr>
        <p:spPr>
          <a:xfrm>
            <a:off x="6548400" y="3718080"/>
            <a:ext cx="501480" cy="637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360" tIns="44280" rIns="90360" bIns="44280" anchor="t" anchorCtr="0" compatLnSpc="1">
            <a:spAutoFit/>
          </a:bodyPr>
          <a:lstStyle/>
          <a:p>
            <a:pPr marL="0" marR="0" lvl="0" indent="0" algn="l" rtl="0" hangingPunct="0">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3600" b="0" i="0" u="none" strike="noStrike" cap="none" baseline="0">
                <a:ln>
                  <a:noFill/>
                </a:ln>
                <a:solidFill>
                  <a:srgbClr val="0066FF"/>
                </a:solidFill>
                <a:latin typeface="Times New Roman" pitchFamily="18"/>
                <a:ea typeface="Noto Sans CJK SC" pitchFamily="2"/>
                <a:cs typeface="Lohit Devanagari" pitchFamily="2"/>
              </a:rPr>
              <a:t>••</a:t>
            </a:r>
          </a:p>
        </p:txBody>
      </p:sp>
      <p:grpSp>
        <p:nvGrpSpPr>
          <p:cNvPr id="51" name="Group 50">
            <a:extLst>
              <a:ext uri="{FF2B5EF4-FFF2-40B4-BE49-F238E27FC236}">
                <a16:creationId xmlns:a16="http://schemas.microsoft.com/office/drawing/2014/main" id="{C74E903F-EB68-476C-AA69-D5CC58DE8BCA}"/>
              </a:ext>
            </a:extLst>
          </p:cNvPr>
          <p:cNvGrpSpPr/>
          <p:nvPr/>
        </p:nvGrpSpPr>
        <p:grpSpPr>
          <a:xfrm>
            <a:off x="1676519" y="5410079"/>
            <a:ext cx="1371600" cy="687241"/>
            <a:chOff x="1676519" y="5410079"/>
            <a:chExt cx="1371600" cy="687241"/>
          </a:xfrm>
        </p:grpSpPr>
        <p:sp>
          <p:nvSpPr>
            <p:cNvPr id="52" name="Freeform: Shape 51">
              <a:extLst>
                <a:ext uri="{FF2B5EF4-FFF2-40B4-BE49-F238E27FC236}">
                  <a16:creationId xmlns:a16="http://schemas.microsoft.com/office/drawing/2014/main" id="{6FAF4731-4F20-4AAB-A434-D1103C080626}"/>
                </a:ext>
              </a:extLst>
            </p:cNvPr>
            <p:cNvSpPr/>
            <p:nvPr/>
          </p:nvSpPr>
          <p:spPr>
            <a:xfrm>
              <a:off x="2209680" y="5715000"/>
              <a:ext cx="381240" cy="76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53" name="Group 52">
              <a:extLst>
                <a:ext uri="{FF2B5EF4-FFF2-40B4-BE49-F238E27FC236}">
                  <a16:creationId xmlns:a16="http://schemas.microsoft.com/office/drawing/2014/main" id="{AA40A896-A252-470E-A28E-B07585677323}"/>
                </a:ext>
              </a:extLst>
            </p:cNvPr>
            <p:cNvGrpSpPr/>
            <p:nvPr/>
          </p:nvGrpSpPr>
          <p:grpSpPr>
            <a:xfrm>
              <a:off x="1676519" y="5627520"/>
              <a:ext cx="91800" cy="271800"/>
              <a:chOff x="1676519" y="5627520"/>
              <a:chExt cx="91800" cy="271800"/>
            </a:xfrm>
          </p:grpSpPr>
          <p:sp>
            <p:nvSpPr>
              <p:cNvPr id="54" name="Freeform: Shape 53">
                <a:extLst>
                  <a:ext uri="{FF2B5EF4-FFF2-40B4-BE49-F238E27FC236}">
                    <a16:creationId xmlns:a16="http://schemas.microsoft.com/office/drawing/2014/main" id="{67A5476D-B936-483B-91E5-5D8D1B5260A4}"/>
                  </a:ext>
                </a:extLst>
              </p:cNvPr>
              <p:cNvSpPr/>
              <p:nvPr/>
            </p:nvSpPr>
            <p:spPr>
              <a:xfrm>
                <a:off x="1676519" y="5788080"/>
                <a:ext cx="9180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5" name="Freeform: Shape 54">
                <a:extLst>
                  <a:ext uri="{FF2B5EF4-FFF2-40B4-BE49-F238E27FC236}">
                    <a16:creationId xmlns:a16="http://schemas.microsoft.com/office/drawing/2014/main" id="{74DC6C67-ED58-4A1F-8892-DCF09D5A0756}"/>
                  </a:ext>
                </a:extLst>
              </p:cNvPr>
              <p:cNvSpPr/>
              <p:nvPr/>
            </p:nvSpPr>
            <p:spPr>
              <a:xfrm>
                <a:off x="1676519" y="578808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6" name="Freeform: Shape 55">
                <a:extLst>
                  <a:ext uri="{FF2B5EF4-FFF2-40B4-BE49-F238E27FC236}">
                    <a16:creationId xmlns:a16="http://schemas.microsoft.com/office/drawing/2014/main" id="{32B9BDDD-2DAA-4650-B856-A8F796B70E22}"/>
                  </a:ext>
                </a:extLst>
              </p:cNvPr>
              <p:cNvSpPr/>
              <p:nvPr/>
            </p:nvSpPr>
            <p:spPr>
              <a:xfrm>
                <a:off x="1676519" y="562752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57" name="Freeform: Shape 56">
                <a:extLst>
                  <a:ext uri="{FF2B5EF4-FFF2-40B4-BE49-F238E27FC236}">
                    <a16:creationId xmlns:a16="http://schemas.microsoft.com/office/drawing/2014/main" id="{DA7D2FAE-A81B-4D4D-B269-788054BB4B52}"/>
                  </a:ext>
                </a:extLst>
              </p:cNvPr>
              <p:cNvSpPr/>
              <p:nvPr/>
            </p:nvSpPr>
            <p:spPr>
              <a:xfrm>
                <a:off x="1676519" y="5627520"/>
                <a:ext cx="9180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58" name="Group 57">
              <a:extLst>
                <a:ext uri="{FF2B5EF4-FFF2-40B4-BE49-F238E27FC236}">
                  <a16:creationId xmlns:a16="http://schemas.microsoft.com/office/drawing/2014/main" id="{4240FB24-1CF5-494F-B36C-2167C8226053}"/>
                </a:ext>
              </a:extLst>
            </p:cNvPr>
            <p:cNvGrpSpPr/>
            <p:nvPr/>
          </p:nvGrpSpPr>
          <p:grpSpPr>
            <a:xfrm>
              <a:off x="1882800" y="5410079"/>
              <a:ext cx="228599" cy="109800"/>
              <a:chOff x="1882800" y="5410079"/>
              <a:chExt cx="228599" cy="109800"/>
            </a:xfrm>
          </p:grpSpPr>
          <p:sp>
            <p:nvSpPr>
              <p:cNvPr id="59" name="Freeform: Shape 58">
                <a:extLst>
                  <a:ext uri="{FF2B5EF4-FFF2-40B4-BE49-F238E27FC236}">
                    <a16:creationId xmlns:a16="http://schemas.microsoft.com/office/drawing/2014/main" id="{F770D39C-7F10-421C-AE1E-131F1C943D71}"/>
                  </a:ext>
                </a:extLst>
              </p:cNvPr>
              <p:cNvSpPr/>
              <p:nvPr/>
            </p:nvSpPr>
            <p:spPr>
              <a:xfrm>
                <a:off x="1882800"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0" name="Freeform: Shape 59">
                <a:extLst>
                  <a:ext uri="{FF2B5EF4-FFF2-40B4-BE49-F238E27FC236}">
                    <a16:creationId xmlns:a16="http://schemas.microsoft.com/office/drawing/2014/main" id="{53FD7005-7212-40FB-B42E-B35B6AC61C43}"/>
                  </a:ext>
                </a:extLst>
              </p:cNvPr>
              <p:cNvSpPr/>
              <p:nvPr/>
            </p:nvSpPr>
            <p:spPr>
              <a:xfrm>
                <a:off x="1882800"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1" name="Freeform: Shape 60">
                <a:extLst>
                  <a:ext uri="{FF2B5EF4-FFF2-40B4-BE49-F238E27FC236}">
                    <a16:creationId xmlns:a16="http://schemas.microsoft.com/office/drawing/2014/main" id="{4CA8455D-BF58-4B3E-9C1B-A88F5D695227}"/>
                  </a:ext>
                </a:extLst>
              </p:cNvPr>
              <p:cNvSpPr/>
              <p:nvPr/>
            </p:nvSpPr>
            <p:spPr>
              <a:xfrm>
                <a:off x="2017799"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2" name="Freeform: Shape 61">
                <a:extLst>
                  <a:ext uri="{FF2B5EF4-FFF2-40B4-BE49-F238E27FC236}">
                    <a16:creationId xmlns:a16="http://schemas.microsoft.com/office/drawing/2014/main" id="{728404FE-B149-475E-916E-2560CD811DAC}"/>
                  </a:ext>
                </a:extLst>
              </p:cNvPr>
              <p:cNvSpPr/>
              <p:nvPr/>
            </p:nvSpPr>
            <p:spPr>
              <a:xfrm>
                <a:off x="2017799" y="5410079"/>
                <a:ext cx="936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63" name="Group 62">
              <a:extLst>
                <a:ext uri="{FF2B5EF4-FFF2-40B4-BE49-F238E27FC236}">
                  <a16:creationId xmlns:a16="http://schemas.microsoft.com/office/drawing/2014/main" id="{46045ECE-AACC-4BBA-AC2C-BCB04B3BB73F}"/>
                </a:ext>
              </a:extLst>
            </p:cNvPr>
            <p:cNvGrpSpPr/>
            <p:nvPr/>
          </p:nvGrpSpPr>
          <p:grpSpPr>
            <a:xfrm>
              <a:off x="1882800" y="5986440"/>
              <a:ext cx="228599" cy="109440"/>
              <a:chOff x="1882800" y="5986440"/>
              <a:chExt cx="228599" cy="109440"/>
            </a:xfrm>
          </p:grpSpPr>
          <p:sp>
            <p:nvSpPr>
              <p:cNvPr id="64" name="Freeform: Shape 63">
                <a:extLst>
                  <a:ext uri="{FF2B5EF4-FFF2-40B4-BE49-F238E27FC236}">
                    <a16:creationId xmlns:a16="http://schemas.microsoft.com/office/drawing/2014/main" id="{1E4C527E-846C-4458-8FD0-767CEACB38B2}"/>
                  </a:ext>
                </a:extLst>
              </p:cNvPr>
              <p:cNvSpPr/>
              <p:nvPr/>
            </p:nvSpPr>
            <p:spPr>
              <a:xfrm>
                <a:off x="1882800" y="5986440"/>
                <a:ext cx="93600" cy="109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5" name="Freeform: Shape 64">
                <a:extLst>
                  <a:ext uri="{FF2B5EF4-FFF2-40B4-BE49-F238E27FC236}">
                    <a16:creationId xmlns:a16="http://schemas.microsoft.com/office/drawing/2014/main" id="{0FE0FD4B-D943-4544-9869-35D19E328C43}"/>
                  </a:ext>
                </a:extLst>
              </p:cNvPr>
              <p:cNvSpPr/>
              <p:nvPr/>
            </p:nvSpPr>
            <p:spPr>
              <a:xfrm>
                <a:off x="1882800" y="5986440"/>
                <a:ext cx="93600" cy="109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6" name="Freeform: Shape 65">
                <a:extLst>
                  <a:ext uri="{FF2B5EF4-FFF2-40B4-BE49-F238E27FC236}">
                    <a16:creationId xmlns:a16="http://schemas.microsoft.com/office/drawing/2014/main" id="{A33739D1-B395-4E32-A08D-EB2DDDE88030}"/>
                  </a:ext>
                </a:extLst>
              </p:cNvPr>
              <p:cNvSpPr/>
              <p:nvPr/>
            </p:nvSpPr>
            <p:spPr>
              <a:xfrm>
                <a:off x="2017799" y="5986440"/>
                <a:ext cx="93600" cy="109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67" name="Freeform: Shape 66">
                <a:extLst>
                  <a:ext uri="{FF2B5EF4-FFF2-40B4-BE49-F238E27FC236}">
                    <a16:creationId xmlns:a16="http://schemas.microsoft.com/office/drawing/2014/main" id="{41AAD533-7475-493B-AE9B-787DEE5372E8}"/>
                  </a:ext>
                </a:extLst>
              </p:cNvPr>
              <p:cNvSpPr/>
              <p:nvPr/>
            </p:nvSpPr>
            <p:spPr>
              <a:xfrm>
                <a:off x="2017799" y="5986440"/>
                <a:ext cx="93600" cy="1094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68" name="Group 67">
              <a:extLst>
                <a:ext uri="{FF2B5EF4-FFF2-40B4-BE49-F238E27FC236}">
                  <a16:creationId xmlns:a16="http://schemas.microsoft.com/office/drawing/2014/main" id="{4BA9DC50-2179-494E-8512-F619387679D8}"/>
                </a:ext>
              </a:extLst>
            </p:cNvPr>
            <p:cNvGrpSpPr/>
            <p:nvPr/>
          </p:nvGrpSpPr>
          <p:grpSpPr>
            <a:xfrm>
              <a:off x="2666880" y="5986440"/>
              <a:ext cx="228600" cy="110880"/>
              <a:chOff x="2666880" y="5986440"/>
              <a:chExt cx="228600" cy="110880"/>
            </a:xfrm>
          </p:grpSpPr>
          <p:sp>
            <p:nvSpPr>
              <p:cNvPr id="69" name="Freeform: Shape 68">
                <a:extLst>
                  <a:ext uri="{FF2B5EF4-FFF2-40B4-BE49-F238E27FC236}">
                    <a16:creationId xmlns:a16="http://schemas.microsoft.com/office/drawing/2014/main" id="{92B44AF0-9B91-4559-83C4-7EB902FBA540}"/>
                  </a:ext>
                </a:extLst>
              </p:cNvPr>
              <p:cNvSpPr/>
              <p:nvPr/>
            </p:nvSpPr>
            <p:spPr>
              <a:xfrm>
                <a:off x="2666880" y="5986440"/>
                <a:ext cx="92160" cy="11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0" name="Freeform: Shape 69">
                <a:extLst>
                  <a:ext uri="{FF2B5EF4-FFF2-40B4-BE49-F238E27FC236}">
                    <a16:creationId xmlns:a16="http://schemas.microsoft.com/office/drawing/2014/main" id="{85CF76AE-F31C-4101-A360-FFE43577EFDC}"/>
                  </a:ext>
                </a:extLst>
              </p:cNvPr>
              <p:cNvSpPr/>
              <p:nvPr/>
            </p:nvSpPr>
            <p:spPr>
              <a:xfrm>
                <a:off x="2666880" y="5986440"/>
                <a:ext cx="92160" cy="11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1" name="Freeform: Shape 70">
                <a:extLst>
                  <a:ext uri="{FF2B5EF4-FFF2-40B4-BE49-F238E27FC236}">
                    <a16:creationId xmlns:a16="http://schemas.microsoft.com/office/drawing/2014/main" id="{27BF8250-B80F-4110-8048-4437E48D1E62}"/>
                  </a:ext>
                </a:extLst>
              </p:cNvPr>
              <p:cNvSpPr/>
              <p:nvPr/>
            </p:nvSpPr>
            <p:spPr>
              <a:xfrm>
                <a:off x="2803320" y="5986440"/>
                <a:ext cx="92160" cy="11088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grpSp>
          <p:nvGrpSpPr>
            <p:cNvPr id="72" name="Group 71">
              <a:extLst>
                <a:ext uri="{FF2B5EF4-FFF2-40B4-BE49-F238E27FC236}">
                  <a16:creationId xmlns:a16="http://schemas.microsoft.com/office/drawing/2014/main" id="{9D1B117B-C609-4D81-9899-9EB2FD58655C}"/>
                </a:ext>
              </a:extLst>
            </p:cNvPr>
            <p:cNvGrpSpPr/>
            <p:nvPr/>
          </p:nvGrpSpPr>
          <p:grpSpPr>
            <a:xfrm>
              <a:off x="2668680" y="5410079"/>
              <a:ext cx="226440" cy="109800"/>
              <a:chOff x="2668680" y="5410079"/>
              <a:chExt cx="226440" cy="109800"/>
            </a:xfrm>
          </p:grpSpPr>
          <p:sp>
            <p:nvSpPr>
              <p:cNvPr id="73" name="Freeform: Shape 72">
                <a:extLst>
                  <a:ext uri="{FF2B5EF4-FFF2-40B4-BE49-F238E27FC236}">
                    <a16:creationId xmlns:a16="http://schemas.microsoft.com/office/drawing/2014/main" id="{8B4584DA-E1DC-4AAB-81B8-F9263CD5D5D2}"/>
                  </a:ext>
                </a:extLst>
              </p:cNvPr>
              <p:cNvSpPr/>
              <p:nvPr/>
            </p:nvSpPr>
            <p:spPr>
              <a:xfrm>
                <a:off x="2668680" y="5410079"/>
                <a:ext cx="918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4" name="Freeform: Shape 73">
                <a:extLst>
                  <a:ext uri="{FF2B5EF4-FFF2-40B4-BE49-F238E27FC236}">
                    <a16:creationId xmlns:a16="http://schemas.microsoft.com/office/drawing/2014/main" id="{34E7691D-B62B-4C46-9B0A-F856E8DFF8DA}"/>
                  </a:ext>
                </a:extLst>
              </p:cNvPr>
              <p:cNvSpPr/>
              <p:nvPr/>
            </p:nvSpPr>
            <p:spPr>
              <a:xfrm>
                <a:off x="2668680" y="5410079"/>
                <a:ext cx="918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5" name="Freeform: Shape 74">
                <a:extLst>
                  <a:ext uri="{FF2B5EF4-FFF2-40B4-BE49-F238E27FC236}">
                    <a16:creationId xmlns:a16="http://schemas.microsoft.com/office/drawing/2014/main" id="{630FEF6A-21CA-420F-9358-9ADCAABC9069}"/>
                  </a:ext>
                </a:extLst>
              </p:cNvPr>
              <p:cNvSpPr/>
              <p:nvPr/>
            </p:nvSpPr>
            <p:spPr>
              <a:xfrm>
                <a:off x="2803320" y="5410079"/>
                <a:ext cx="9180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936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6" name="Freeform: Shape 75">
                <a:extLst>
                  <a:ext uri="{FF2B5EF4-FFF2-40B4-BE49-F238E27FC236}">
                    <a16:creationId xmlns:a16="http://schemas.microsoft.com/office/drawing/2014/main" id="{A0154AB0-365C-4023-AA62-AC5E6CC69E26}"/>
                  </a:ext>
                </a:extLst>
              </p:cNvPr>
              <p:cNvSpPr/>
              <p:nvPr/>
            </p:nvSpPr>
            <p:spPr>
              <a:xfrm>
                <a:off x="2801880" y="5410079"/>
                <a:ext cx="93240" cy="1098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77" name="Freeform: Shape 76">
              <a:extLst>
                <a:ext uri="{FF2B5EF4-FFF2-40B4-BE49-F238E27FC236}">
                  <a16:creationId xmlns:a16="http://schemas.microsoft.com/office/drawing/2014/main" id="{72DAEB46-AC0B-4F45-BAE1-A44F1834F923}"/>
                </a:ext>
              </a:extLst>
            </p:cNvPr>
            <p:cNvSpPr/>
            <p:nvPr/>
          </p:nvSpPr>
          <p:spPr>
            <a:xfrm>
              <a:off x="2955959" y="5788080"/>
              <a:ext cx="92160" cy="10800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78" name="Freeform: Shape 77">
              <a:extLst>
                <a:ext uri="{FF2B5EF4-FFF2-40B4-BE49-F238E27FC236}">
                  <a16:creationId xmlns:a16="http://schemas.microsoft.com/office/drawing/2014/main" id="{5EF7F6B6-F734-4012-92BA-89207CA70F21}"/>
                </a:ext>
              </a:extLst>
            </p:cNvPr>
            <p:cNvSpPr/>
            <p:nvPr/>
          </p:nvSpPr>
          <p:spPr>
            <a:xfrm>
              <a:off x="2955959" y="562752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9933"/>
            </a:solidFill>
            <a:ln w="9360">
              <a:solidFill>
                <a:srgbClr val="FF9933"/>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nvGrpSpPr>
            <p:cNvPr id="79" name="Group 78">
              <a:extLst>
                <a:ext uri="{FF2B5EF4-FFF2-40B4-BE49-F238E27FC236}">
                  <a16:creationId xmlns:a16="http://schemas.microsoft.com/office/drawing/2014/main" id="{32BF2530-734C-41B4-9B41-90851ABA5C5C}"/>
                </a:ext>
              </a:extLst>
            </p:cNvPr>
            <p:cNvGrpSpPr/>
            <p:nvPr/>
          </p:nvGrpSpPr>
          <p:grpSpPr>
            <a:xfrm>
              <a:off x="2955959" y="5627520"/>
              <a:ext cx="92160" cy="271800"/>
              <a:chOff x="2955959" y="5627520"/>
              <a:chExt cx="92160" cy="271800"/>
            </a:xfrm>
          </p:grpSpPr>
          <p:sp>
            <p:nvSpPr>
              <p:cNvPr id="80" name="Freeform: Shape 79">
                <a:extLst>
                  <a:ext uri="{FF2B5EF4-FFF2-40B4-BE49-F238E27FC236}">
                    <a16:creationId xmlns:a16="http://schemas.microsoft.com/office/drawing/2014/main" id="{92E05E37-750E-4E0B-AA3B-42B211F2A8AB}"/>
                  </a:ext>
                </a:extLst>
              </p:cNvPr>
              <p:cNvSpPr/>
              <p:nvPr/>
            </p:nvSpPr>
            <p:spPr>
              <a:xfrm>
                <a:off x="2955959" y="578808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sp>
            <p:nvSpPr>
              <p:cNvPr id="81" name="Freeform: Shape 80">
                <a:extLst>
                  <a:ext uri="{FF2B5EF4-FFF2-40B4-BE49-F238E27FC236}">
                    <a16:creationId xmlns:a16="http://schemas.microsoft.com/office/drawing/2014/main" id="{11019124-E9F0-4CF2-8BA6-C1B759F38738}"/>
                  </a:ext>
                </a:extLst>
              </p:cNvPr>
              <p:cNvSpPr/>
              <p:nvPr/>
            </p:nvSpPr>
            <p:spPr>
              <a:xfrm>
                <a:off x="2955959" y="5627520"/>
                <a:ext cx="92160" cy="111240"/>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0066FF"/>
              </a:solidFill>
              <a:ln w="12600">
                <a:solidFill>
                  <a:srgbClr val="0066FF"/>
                </a:solidFill>
                <a:prstDash val="solid"/>
                <a:miter/>
              </a:ln>
            </p:spPr>
            <p:txBody>
              <a:bodyPr vert="horz" wrap="square" lIns="90000" tIns="46800" rIns="90000" bIns="46800" anchor="t" anchorCtr="0" compatLnSpc="1">
                <a:no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endParaRPr lang="en-US" sz="2400" b="0" i="0" u="none" strike="noStrike" cap="none" baseline="0">
                  <a:ln>
                    <a:noFill/>
                  </a:ln>
                  <a:solidFill>
                    <a:srgbClr val="000000"/>
                  </a:solidFill>
                  <a:latin typeface="Times New Roman" pitchFamily="18"/>
                  <a:ea typeface="Noto Sans CJK SC" pitchFamily="2"/>
                  <a:cs typeface="Lohit Devanagari" pitchFamily="2"/>
                </a:endParaRPr>
              </a:p>
            </p:txBody>
          </p:sp>
        </p:grpSp>
        <p:sp>
          <p:nvSpPr>
            <p:cNvPr id="82" name="Freeform: Shape 81">
              <a:extLst>
                <a:ext uri="{FF2B5EF4-FFF2-40B4-BE49-F238E27FC236}">
                  <a16:creationId xmlns:a16="http://schemas.microsoft.com/office/drawing/2014/main" id="{84DFDFBF-151D-4753-A384-D84CE8820C43}"/>
                </a:ext>
              </a:extLst>
            </p:cNvPr>
            <p:cNvSpPr/>
            <p:nvPr/>
          </p:nvSpPr>
          <p:spPr>
            <a:xfrm>
              <a:off x="1789200" y="5464080"/>
              <a:ext cx="378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a:ln>
                    <a:noFill/>
                  </a:ln>
                  <a:solidFill>
                    <a:srgbClr val="0066FF"/>
                  </a:solidFill>
                  <a:latin typeface="Times New Roman" pitchFamily="18"/>
                  <a:ea typeface="Noto Sans CJK SC" pitchFamily="2"/>
                  <a:cs typeface="Lohit Devanagari" pitchFamily="2"/>
                </a:rPr>
                <a:t>F</a:t>
              </a:r>
            </a:p>
          </p:txBody>
        </p:sp>
        <p:sp>
          <p:nvSpPr>
            <p:cNvPr id="83" name="Freeform: Shape 82">
              <a:extLst>
                <a:ext uri="{FF2B5EF4-FFF2-40B4-BE49-F238E27FC236}">
                  <a16:creationId xmlns:a16="http://schemas.microsoft.com/office/drawing/2014/main" id="{AFE06194-F6B3-4FFE-919A-968111436B3C}"/>
                </a:ext>
              </a:extLst>
            </p:cNvPr>
            <p:cNvSpPr/>
            <p:nvPr/>
          </p:nvSpPr>
          <p:spPr>
            <a:xfrm>
              <a:off x="2592720" y="5464080"/>
              <a:ext cx="378720" cy="52056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t" anchorCtr="0" compatLnSpc="1">
              <a:spAutoFit/>
            </a:bodyPr>
            <a:lstStyle/>
            <a:p>
              <a:pPr marL="0" marR="0" lvl="0" indent="0" algn="l" rtl="0" hangingPunct="1">
                <a:lnSpc>
                  <a:spcPct val="100000"/>
                </a:lnSpc>
                <a:spcBef>
                  <a:spcPts val="0"/>
                </a:spcBef>
                <a:spcAft>
                  <a:spcPts val="0"/>
                </a:spcAft>
                <a:buNone/>
                <a:tabLst>
                  <a:tab pos="0" algn="l"/>
                  <a:tab pos="914400" algn="l"/>
                  <a:tab pos="1828800" algn="l"/>
                  <a:tab pos="2743199" algn="l"/>
                  <a:tab pos="3657600" algn="l"/>
                  <a:tab pos="4572000" algn="l"/>
                  <a:tab pos="5486399" algn="l"/>
                  <a:tab pos="6400799" algn="l"/>
                  <a:tab pos="7315200" algn="l"/>
                  <a:tab pos="8229600" algn="l"/>
                  <a:tab pos="9144000" algn="l"/>
                  <a:tab pos="10058400" algn="l"/>
                </a:tabLst>
              </a:pPr>
              <a:r>
                <a:rPr lang="en-US" sz="2800" b="0" i="0" u="none" strike="noStrike" cap="none" baseline="0">
                  <a:ln>
                    <a:noFill/>
                  </a:ln>
                  <a:solidFill>
                    <a:srgbClr val="0066FF"/>
                  </a:solidFill>
                  <a:latin typeface="Times New Roman" pitchFamily="18"/>
                  <a:ea typeface="Noto Sans CJK SC" pitchFamily="2"/>
                  <a:cs typeface="Lohit Devanagari" pitchFamily="2"/>
                </a:rPr>
                <a:t>F</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1"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1"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2"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12"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0-#ppt_w/2"/>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500" fill="hold"/>
                                        <p:tgtEl>
                                          <p:spTgt spid="51"/>
                                        </p:tgtEl>
                                        <p:attrNameLst>
                                          <p:attrName>ppt_x</p:attrName>
                                        </p:attrNameLst>
                                      </p:cBhvr>
                                      <p:tavLst>
                                        <p:tav tm="0">
                                          <p:val>
                                            <p:strVal val="0-#ppt_w/2"/>
                                          </p:val>
                                        </p:tav>
                                        <p:tav tm="100000">
                                          <p:val>
                                            <p:strVal val="#ppt_x"/>
                                          </p:val>
                                        </p:tav>
                                      </p:tavLst>
                                    </p:anim>
                                    <p:anim calcmode="lin" valueType="num">
                                      <p:cBhvr additive="base">
                                        <p:cTn id="2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6"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1+#ppt_w/2"/>
                                          </p:val>
                                        </p:tav>
                                        <p:tav tm="100000">
                                          <p:val>
                                            <p:strVal val="#ppt_x"/>
                                          </p:val>
                                        </p:tav>
                                      </p:tavLst>
                                    </p:anim>
                                    <p:anim calcmode="lin" valueType="num">
                                      <p:cBhvr additive="base">
                                        <p:cTn id="35" dur="500" fill="hold"/>
                                        <p:tgtEl>
                                          <p:spTgt spid="17"/>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500" fill="hold"/>
                                        <p:tgtEl>
                                          <p:spTgt spid="31"/>
                                        </p:tgtEl>
                                        <p:attrNameLst>
                                          <p:attrName>ppt_x</p:attrName>
                                        </p:attrNameLst>
                                      </p:cBhvr>
                                      <p:tavLst>
                                        <p:tav tm="0">
                                          <p:val>
                                            <p:strVal val="1+#ppt_w/2"/>
                                          </p:val>
                                        </p:tav>
                                        <p:tav tm="100000">
                                          <p:val>
                                            <p:strVal val="#ppt_x"/>
                                          </p:val>
                                        </p:tav>
                                      </p:tavLst>
                                    </p:anim>
                                    <p:anim calcmode="lin" valueType="num">
                                      <p:cBhvr additive="base">
                                        <p:cTn id="43" dur="500" fill="hold"/>
                                        <p:tgtEl>
                                          <p:spTgt spid="31"/>
                                        </p:tgtEl>
                                        <p:attrNameLst>
                                          <p:attrName>ppt_y</p:attrName>
                                        </p:attrNameLst>
                                      </p:cBhvr>
                                      <p:tavLst>
                                        <p:tav tm="0">
                                          <p:val>
                                            <p:strVal val="1+#ppt_h/2"/>
                                          </p:val>
                                        </p:tav>
                                        <p:tav tm="100000">
                                          <p:val>
                                            <p:strVal val="#ppt_y"/>
                                          </p:val>
                                        </p:tav>
                                      </p:tavLst>
                                    </p:anim>
                                  </p:childTnLst>
                                </p:cTn>
                              </p:par>
                              <p:par>
                                <p:cTn id="44" presetID="2" presetClass="entr" presetSubtype="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 calcmode="lin" valueType="num">
                                      <p:cBhvr additive="base">
                                        <p:cTn id="50" dur="500" fill="hold"/>
                                        <p:tgtEl>
                                          <p:spTgt spid="33"/>
                                        </p:tgtEl>
                                        <p:attrNameLst>
                                          <p:attrName>ppt_x</p:attrName>
                                        </p:attrNameLst>
                                      </p:cBhvr>
                                      <p:tavLst>
                                        <p:tav tm="0">
                                          <p:val>
                                            <p:strVal val="1+#ppt_w/2"/>
                                          </p:val>
                                        </p:tav>
                                        <p:tav tm="100000">
                                          <p:val>
                                            <p:strVal val="#ppt_x"/>
                                          </p:val>
                                        </p:tav>
                                      </p:tavLst>
                                    </p:anim>
                                    <p:anim calcmode="lin" valueType="num">
                                      <p:cBhvr additive="base">
                                        <p:cTn id="51" dur="500" fill="hold"/>
                                        <p:tgtEl>
                                          <p:spTgt spid="33"/>
                                        </p:tgtEl>
                                        <p:attrNameLst>
                                          <p:attrName>ppt_y</p:attrName>
                                        </p:attrNameLst>
                                      </p:cBhvr>
                                      <p:tavLst>
                                        <p:tav tm="0">
                                          <p:val>
                                            <p:strVal val="1+#ppt_h/2"/>
                                          </p:val>
                                        </p:tav>
                                        <p:tav tm="100000">
                                          <p:val>
                                            <p:strVal val="#ppt_y"/>
                                          </p:val>
                                        </p:tav>
                                      </p:tavLst>
                                    </p:anim>
                                  </p:childTnLst>
                                </p:cTn>
                              </p:par>
                              <p:par>
                                <p:cTn id="52" presetID="2" presetClass="entr" presetSubtype="6"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1+#ppt_w/2"/>
                                          </p:val>
                                        </p:tav>
                                        <p:tav tm="100000">
                                          <p:val>
                                            <p:strVal val="#ppt_x"/>
                                          </p:val>
                                        </p:tav>
                                      </p:tavLst>
                                    </p:anim>
                                    <p:anim calcmode="lin" valueType="num">
                                      <p:cBhvr additive="base">
                                        <p:cTn id="55" dur="500" fill="hold"/>
                                        <p:tgtEl>
                                          <p:spTgt spid="34"/>
                                        </p:tgtEl>
                                        <p:attrNameLst>
                                          <p:attrName>ppt_y</p:attrName>
                                        </p:attrNameLst>
                                      </p:cBhvr>
                                      <p:tavLst>
                                        <p:tav tm="0">
                                          <p:val>
                                            <p:strVal val="1+#ppt_h/2"/>
                                          </p:val>
                                        </p:tav>
                                        <p:tav tm="100000">
                                          <p:val>
                                            <p:strVal val="#ppt_y"/>
                                          </p:val>
                                        </p:tav>
                                      </p:tavLst>
                                    </p:anim>
                                  </p:childTnLst>
                                </p:cTn>
                              </p:par>
                              <p:par>
                                <p:cTn id="56" presetID="2" presetClass="entr" presetSubtype="6"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1+#ppt_w/2"/>
                                          </p:val>
                                        </p:tav>
                                        <p:tav tm="100000">
                                          <p:val>
                                            <p:strVal val="#ppt_x"/>
                                          </p:val>
                                        </p:tav>
                                      </p:tavLst>
                                    </p:anim>
                                    <p:anim calcmode="lin" valueType="num">
                                      <p:cBhvr additive="base">
                                        <p:cTn id="63" dur="500" fill="hold"/>
                                        <p:tgtEl>
                                          <p:spTgt spid="36"/>
                                        </p:tgtEl>
                                        <p:attrNameLst>
                                          <p:attrName>ppt_y</p:attrName>
                                        </p:attrNameLst>
                                      </p:cBhvr>
                                      <p:tavLst>
                                        <p:tav tm="0">
                                          <p:val>
                                            <p:strVal val="1+#ppt_h/2"/>
                                          </p:val>
                                        </p:tav>
                                        <p:tav tm="100000">
                                          <p:val>
                                            <p:strVal val="#ppt_y"/>
                                          </p:val>
                                        </p:tav>
                                      </p:tavLst>
                                    </p:anim>
                                  </p:childTnLst>
                                </p:cTn>
                              </p:par>
                              <p:par>
                                <p:cTn id="64" presetID="2" presetClass="entr" presetSubtype="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fill="hold"/>
                                        <p:tgtEl>
                                          <p:spTgt spid="37"/>
                                        </p:tgtEl>
                                        <p:attrNameLst>
                                          <p:attrName>ppt_x</p:attrName>
                                        </p:attrNameLst>
                                      </p:cBhvr>
                                      <p:tavLst>
                                        <p:tav tm="0">
                                          <p:val>
                                            <p:strVal val="1+#ppt_w/2"/>
                                          </p:val>
                                        </p:tav>
                                        <p:tav tm="100000">
                                          <p:val>
                                            <p:strVal val="#ppt_x"/>
                                          </p:val>
                                        </p:tav>
                                      </p:tavLst>
                                    </p:anim>
                                    <p:anim calcmode="lin" valueType="num">
                                      <p:cBhvr additive="base">
                                        <p:cTn id="67" dur="500" fill="hold"/>
                                        <p:tgtEl>
                                          <p:spTgt spid="37"/>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1+#ppt_w/2"/>
                                          </p:val>
                                        </p:tav>
                                        <p:tav tm="100000">
                                          <p:val>
                                            <p:strVal val="#ppt_x"/>
                                          </p:val>
                                        </p:tav>
                                      </p:tavLst>
                                    </p:anim>
                                    <p:anim calcmode="lin" valueType="num">
                                      <p:cBhvr additive="base">
                                        <p:cTn id="71" dur="500" fill="hold"/>
                                        <p:tgtEl>
                                          <p:spTgt spid="38"/>
                                        </p:tgtEl>
                                        <p:attrNameLst>
                                          <p:attrName>ppt_y</p:attrName>
                                        </p:attrNameLst>
                                      </p:cBhvr>
                                      <p:tavLst>
                                        <p:tav tm="0">
                                          <p:val>
                                            <p:strVal val="1+#ppt_h/2"/>
                                          </p:val>
                                        </p:tav>
                                        <p:tav tm="100000">
                                          <p:val>
                                            <p:strVal val="#ppt_y"/>
                                          </p:val>
                                        </p:tav>
                                      </p:tavLst>
                                    </p:anim>
                                  </p:childTnLst>
                                </p:cTn>
                              </p:par>
                              <p:par>
                                <p:cTn id="72" presetID="2" presetClass="entr" presetSubtype="6"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1+#ppt_w/2"/>
                                          </p:val>
                                        </p:tav>
                                        <p:tav tm="100000">
                                          <p:val>
                                            <p:strVal val="#ppt_x"/>
                                          </p:val>
                                        </p:tav>
                                      </p:tavLst>
                                    </p:anim>
                                    <p:anim calcmode="lin" valueType="num">
                                      <p:cBhvr additive="base">
                                        <p:cTn id="75" dur="500" fill="hold"/>
                                        <p:tgtEl>
                                          <p:spTgt spid="39"/>
                                        </p:tgtEl>
                                        <p:attrNameLst>
                                          <p:attrName>ppt_y</p:attrName>
                                        </p:attrNameLst>
                                      </p:cBhvr>
                                      <p:tavLst>
                                        <p:tav tm="0">
                                          <p:val>
                                            <p:strVal val="1+#ppt_h/2"/>
                                          </p:val>
                                        </p:tav>
                                        <p:tav tm="100000">
                                          <p:val>
                                            <p:strVal val="#ppt_y"/>
                                          </p:val>
                                        </p:tav>
                                      </p:tavLst>
                                    </p:anim>
                                  </p:childTnLst>
                                </p:cTn>
                              </p:par>
                              <p:par>
                                <p:cTn id="76" presetID="2" presetClass="entr" presetSubtype="6"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 calcmode="lin" valueType="num">
                                      <p:cBhvr additive="base">
                                        <p:cTn id="78" dur="500" fill="hold"/>
                                        <p:tgtEl>
                                          <p:spTgt spid="40"/>
                                        </p:tgtEl>
                                        <p:attrNameLst>
                                          <p:attrName>ppt_x</p:attrName>
                                        </p:attrNameLst>
                                      </p:cBhvr>
                                      <p:tavLst>
                                        <p:tav tm="0">
                                          <p:val>
                                            <p:strVal val="1+#ppt_w/2"/>
                                          </p:val>
                                        </p:tav>
                                        <p:tav tm="100000">
                                          <p:val>
                                            <p:strVal val="#ppt_x"/>
                                          </p:val>
                                        </p:tav>
                                      </p:tavLst>
                                    </p:anim>
                                    <p:anim calcmode="lin" valueType="num">
                                      <p:cBhvr additive="base">
                                        <p:cTn id="79" dur="500" fill="hold"/>
                                        <p:tgtEl>
                                          <p:spTgt spid="40"/>
                                        </p:tgtEl>
                                        <p:attrNameLst>
                                          <p:attrName>ppt_y</p:attrName>
                                        </p:attrNameLst>
                                      </p:cBhvr>
                                      <p:tavLst>
                                        <p:tav tm="0">
                                          <p:val>
                                            <p:strVal val="1+#ppt_h/2"/>
                                          </p:val>
                                        </p:tav>
                                        <p:tav tm="100000">
                                          <p:val>
                                            <p:strVal val="#ppt_y"/>
                                          </p:val>
                                        </p:tav>
                                      </p:tavLst>
                                    </p:anim>
                                  </p:childTnLst>
                                </p:cTn>
                              </p:par>
                              <p:par>
                                <p:cTn id="80" presetID="2" presetClass="entr" presetSubtype="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500" fill="hold"/>
                                        <p:tgtEl>
                                          <p:spTgt spid="41"/>
                                        </p:tgtEl>
                                        <p:attrNameLst>
                                          <p:attrName>ppt_x</p:attrName>
                                        </p:attrNameLst>
                                      </p:cBhvr>
                                      <p:tavLst>
                                        <p:tav tm="0">
                                          <p:val>
                                            <p:strVal val="1+#ppt_w/2"/>
                                          </p:val>
                                        </p:tav>
                                        <p:tav tm="100000">
                                          <p:val>
                                            <p:strVal val="#ppt_x"/>
                                          </p:val>
                                        </p:tav>
                                      </p:tavLst>
                                    </p:anim>
                                    <p:anim calcmode="lin" valueType="num">
                                      <p:cBhvr additive="base">
                                        <p:cTn id="83" dur="500" fill="hold"/>
                                        <p:tgtEl>
                                          <p:spTgt spid="41"/>
                                        </p:tgtEl>
                                        <p:attrNameLst>
                                          <p:attrName>ppt_y</p:attrName>
                                        </p:attrNameLst>
                                      </p:cBhvr>
                                      <p:tavLst>
                                        <p:tav tm="0">
                                          <p:val>
                                            <p:strVal val="1+#ppt_h/2"/>
                                          </p:val>
                                        </p:tav>
                                        <p:tav tm="100000">
                                          <p:val>
                                            <p:strVal val="#ppt_y"/>
                                          </p:val>
                                        </p:tav>
                                      </p:tavLst>
                                    </p:anim>
                                  </p:childTnLst>
                                </p:cTn>
                              </p:par>
                              <p:par>
                                <p:cTn id="84" presetID="2" presetClass="entr" presetSubtype="6"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500" fill="hold"/>
                                        <p:tgtEl>
                                          <p:spTgt spid="42"/>
                                        </p:tgtEl>
                                        <p:attrNameLst>
                                          <p:attrName>ppt_x</p:attrName>
                                        </p:attrNameLst>
                                      </p:cBhvr>
                                      <p:tavLst>
                                        <p:tav tm="0">
                                          <p:val>
                                            <p:strVal val="1+#ppt_w/2"/>
                                          </p:val>
                                        </p:tav>
                                        <p:tav tm="100000">
                                          <p:val>
                                            <p:strVal val="#ppt_x"/>
                                          </p:val>
                                        </p:tav>
                                      </p:tavLst>
                                    </p:anim>
                                    <p:anim calcmode="lin" valueType="num">
                                      <p:cBhvr additive="base">
                                        <p:cTn id="87" dur="500" fill="hold"/>
                                        <p:tgtEl>
                                          <p:spTgt spid="42"/>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 calcmode="lin" valueType="num">
                                      <p:cBhvr additive="base">
                                        <p:cTn id="90" dur="500" fill="hold"/>
                                        <p:tgtEl>
                                          <p:spTgt spid="43"/>
                                        </p:tgtEl>
                                        <p:attrNameLst>
                                          <p:attrName>ppt_x</p:attrName>
                                        </p:attrNameLst>
                                      </p:cBhvr>
                                      <p:tavLst>
                                        <p:tav tm="0">
                                          <p:val>
                                            <p:strVal val="1+#ppt_w/2"/>
                                          </p:val>
                                        </p:tav>
                                        <p:tav tm="100000">
                                          <p:val>
                                            <p:strVal val="#ppt_x"/>
                                          </p:val>
                                        </p:tav>
                                      </p:tavLst>
                                    </p:anim>
                                    <p:anim calcmode="lin" valueType="num">
                                      <p:cBhvr additive="base">
                                        <p:cTn id="91" dur="500" fill="hold"/>
                                        <p:tgtEl>
                                          <p:spTgt spid="43"/>
                                        </p:tgtEl>
                                        <p:attrNameLst>
                                          <p:attrName>ppt_y</p:attrName>
                                        </p:attrNameLst>
                                      </p:cBhvr>
                                      <p:tavLst>
                                        <p:tav tm="0">
                                          <p:val>
                                            <p:strVal val="1+#ppt_h/2"/>
                                          </p:val>
                                        </p:tav>
                                        <p:tav tm="100000">
                                          <p:val>
                                            <p:strVal val="#ppt_y"/>
                                          </p:val>
                                        </p:tav>
                                      </p:tavLst>
                                    </p:anim>
                                  </p:childTnLst>
                                </p:cTn>
                              </p:par>
                              <p:par>
                                <p:cTn id="92" presetID="2" presetClass="entr" presetSubtype="6"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additive="base">
                                        <p:cTn id="94" dur="500" fill="hold"/>
                                        <p:tgtEl>
                                          <p:spTgt spid="44"/>
                                        </p:tgtEl>
                                        <p:attrNameLst>
                                          <p:attrName>ppt_x</p:attrName>
                                        </p:attrNameLst>
                                      </p:cBhvr>
                                      <p:tavLst>
                                        <p:tav tm="0">
                                          <p:val>
                                            <p:strVal val="1+#ppt_w/2"/>
                                          </p:val>
                                        </p:tav>
                                        <p:tav tm="100000">
                                          <p:val>
                                            <p:strVal val="#ppt_x"/>
                                          </p:val>
                                        </p:tav>
                                      </p:tavLst>
                                    </p:anim>
                                    <p:anim calcmode="lin" valueType="num">
                                      <p:cBhvr additive="base">
                                        <p:cTn id="95" dur="500" fill="hold"/>
                                        <p:tgtEl>
                                          <p:spTgt spid="44"/>
                                        </p:tgtEl>
                                        <p:attrNameLst>
                                          <p:attrName>ppt_y</p:attrName>
                                        </p:attrNameLst>
                                      </p:cBhvr>
                                      <p:tavLst>
                                        <p:tav tm="0">
                                          <p:val>
                                            <p:strVal val="1+#ppt_h/2"/>
                                          </p:val>
                                        </p:tav>
                                        <p:tav tm="100000">
                                          <p:val>
                                            <p:strVal val="#ppt_y"/>
                                          </p:val>
                                        </p:tav>
                                      </p:tavLst>
                                    </p:anim>
                                  </p:childTnLst>
                                </p:cTn>
                              </p:par>
                              <p:par>
                                <p:cTn id="96" presetID="2" presetClass="entr" presetSubtype="6"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fill="hold"/>
                                        <p:tgtEl>
                                          <p:spTgt spid="45"/>
                                        </p:tgtEl>
                                        <p:attrNameLst>
                                          <p:attrName>ppt_x</p:attrName>
                                        </p:attrNameLst>
                                      </p:cBhvr>
                                      <p:tavLst>
                                        <p:tav tm="0">
                                          <p:val>
                                            <p:strVal val="1+#ppt_w/2"/>
                                          </p:val>
                                        </p:tav>
                                        <p:tav tm="100000">
                                          <p:val>
                                            <p:strVal val="#ppt_x"/>
                                          </p:val>
                                        </p:tav>
                                      </p:tavLst>
                                    </p:anim>
                                    <p:anim calcmode="lin" valueType="num">
                                      <p:cBhvr additive="base">
                                        <p:cTn id="99" dur="500" fill="hold"/>
                                        <p:tgtEl>
                                          <p:spTgt spid="45"/>
                                        </p:tgtEl>
                                        <p:attrNameLst>
                                          <p:attrName>ppt_y</p:attrName>
                                        </p:attrNameLst>
                                      </p:cBhvr>
                                      <p:tavLst>
                                        <p:tav tm="0">
                                          <p:val>
                                            <p:strVal val="1+#ppt_h/2"/>
                                          </p:val>
                                        </p:tav>
                                        <p:tav tm="100000">
                                          <p:val>
                                            <p:strVal val="#ppt_y"/>
                                          </p:val>
                                        </p:tav>
                                      </p:tavLst>
                                    </p:anim>
                                  </p:childTnLst>
                                </p:cTn>
                              </p:par>
                              <p:par>
                                <p:cTn id="100" presetID="2" presetClass="entr" presetSubtype="6"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fill="hold"/>
                                        <p:tgtEl>
                                          <p:spTgt spid="46"/>
                                        </p:tgtEl>
                                        <p:attrNameLst>
                                          <p:attrName>ppt_x</p:attrName>
                                        </p:attrNameLst>
                                      </p:cBhvr>
                                      <p:tavLst>
                                        <p:tav tm="0">
                                          <p:val>
                                            <p:strVal val="1+#ppt_w/2"/>
                                          </p:val>
                                        </p:tav>
                                        <p:tav tm="100000">
                                          <p:val>
                                            <p:strVal val="#ppt_x"/>
                                          </p:val>
                                        </p:tav>
                                      </p:tavLst>
                                    </p:anim>
                                    <p:anim calcmode="lin" valueType="num">
                                      <p:cBhvr additive="base">
                                        <p:cTn id="103" dur="500" fill="hold"/>
                                        <p:tgtEl>
                                          <p:spTgt spid="46"/>
                                        </p:tgtEl>
                                        <p:attrNameLst>
                                          <p:attrName>ppt_y</p:attrName>
                                        </p:attrNameLst>
                                      </p:cBhvr>
                                      <p:tavLst>
                                        <p:tav tm="0">
                                          <p:val>
                                            <p:strVal val="1+#ppt_h/2"/>
                                          </p:val>
                                        </p:tav>
                                        <p:tav tm="100000">
                                          <p:val>
                                            <p:strVal val="#ppt_y"/>
                                          </p:val>
                                        </p:tav>
                                      </p:tavLst>
                                    </p:anim>
                                  </p:childTnLst>
                                </p:cTn>
                              </p:par>
                              <p:par>
                                <p:cTn id="104" presetID="2" presetClass="entr" presetSubtype="6"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500" fill="hold"/>
                                        <p:tgtEl>
                                          <p:spTgt spid="47"/>
                                        </p:tgtEl>
                                        <p:attrNameLst>
                                          <p:attrName>ppt_x</p:attrName>
                                        </p:attrNameLst>
                                      </p:cBhvr>
                                      <p:tavLst>
                                        <p:tav tm="0">
                                          <p:val>
                                            <p:strVal val="1+#ppt_w/2"/>
                                          </p:val>
                                        </p:tav>
                                        <p:tav tm="100000">
                                          <p:val>
                                            <p:strVal val="#ppt_x"/>
                                          </p:val>
                                        </p:tav>
                                      </p:tavLst>
                                    </p:anim>
                                    <p:anim calcmode="lin" valueType="num">
                                      <p:cBhvr additive="base">
                                        <p:cTn id="107" dur="500" fill="hold"/>
                                        <p:tgtEl>
                                          <p:spTgt spid="47"/>
                                        </p:tgtEl>
                                        <p:attrNameLst>
                                          <p:attrName>ppt_y</p:attrName>
                                        </p:attrNameLst>
                                      </p:cBhvr>
                                      <p:tavLst>
                                        <p:tav tm="0">
                                          <p:val>
                                            <p:strVal val="1+#ppt_h/2"/>
                                          </p:val>
                                        </p:tav>
                                        <p:tav tm="100000">
                                          <p:val>
                                            <p:strVal val="#ppt_y"/>
                                          </p:val>
                                        </p:tav>
                                      </p:tavLst>
                                    </p:anim>
                                  </p:childTnLst>
                                </p:cTn>
                              </p:par>
                              <p:par>
                                <p:cTn id="108" presetID="2" presetClass="entr" presetSubtype="6"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 calcmode="lin" valueType="num">
                                      <p:cBhvr additive="base">
                                        <p:cTn id="110" dur="500" fill="hold"/>
                                        <p:tgtEl>
                                          <p:spTgt spid="48"/>
                                        </p:tgtEl>
                                        <p:attrNameLst>
                                          <p:attrName>ppt_x</p:attrName>
                                        </p:attrNameLst>
                                      </p:cBhvr>
                                      <p:tavLst>
                                        <p:tav tm="0">
                                          <p:val>
                                            <p:strVal val="1+#ppt_w/2"/>
                                          </p:val>
                                        </p:tav>
                                        <p:tav tm="100000">
                                          <p:val>
                                            <p:strVal val="#ppt_x"/>
                                          </p:val>
                                        </p:tav>
                                      </p:tavLst>
                                    </p:anim>
                                    <p:anim calcmode="lin" valueType="num">
                                      <p:cBhvr additive="base">
                                        <p:cTn id="111" dur="500" fill="hold"/>
                                        <p:tgtEl>
                                          <p:spTgt spid="48"/>
                                        </p:tgtEl>
                                        <p:attrNameLst>
                                          <p:attrName>ppt_y</p:attrName>
                                        </p:attrNameLst>
                                      </p:cBhvr>
                                      <p:tavLst>
                                        <p:tav tm="0">
                                          <p:val>
                                            <p:strVal val="1+#ppt_h/2"/>
                                          </p:val>
                                        </p:tav>
                                        <p:tav tm="100000">
                                          <p:val>
                                            <p:strVal val="#ppt_y"/>
                                          </p:val>
                                        </p:tav>
                                      </p:tavLst>
                                    </p:anim>
                                  </p:childTnLst>
                                </p:cTn>
                              </p:par>
                              <p:par>
                                <p:cTn id="112" presetID="2" presetClass="entr" presetSubtype="6" fill="hold" grpId="0" nodeType="withEffect">
                                  <p:stCondLst>
                                    <p:cond delay="0"/>
                                  </p:stCondLst>
                                  <p:childTnLst>
                                    <p:set>
                                      <p:cBhvr>
                                        <p:cTn id="113" dur="1" fill="hold">
                                          <p:stCondLst>
                                            <p:cond delay="0"/>
                                          </p:stCondLst>
                                        </p:cTn>
                                        <p:tgtEl>
                                          <p:spTgt spid="49"/>
                                        </p:tgtEl>
                                        <p:attrNameLst>
                                          <p:attrName>style.visibility</p:attrName>
                                        </p:attrNameLst>
                                      </p:cBhvr>
                                      <p:to>
                                        <p:strVal val="visible"/>
                                      </p:to>
                                    </p:set>
                                    <p:anim calcmode="lin" valueType="num">
                                      <p:cBhvr additive="base">
                                        <p:cTn id="114" dur="500" fill="hold"/>
                                        <p:tgtEl>
                                          <p:spTgt spid="49"/>
                                        </p:tgtEl>
                                        <p:attrNameLst>
                                          <p:attrName>ppt_x</p:attrName>
                                        </p:attrNameLst>
                                      </p:cBhvr>
                                      <p:tavLst>
                                        <p:tav tm="0">
                                          <p:val>
                                            <p:strVal val="1+#ppt_w/2"/>
                                          </p:val>
                                        </p:tav>
                                        <p:tav tm="100000">
                                          <p:val>
                                            <p:strVal val="#ppt_x"/>
                                          </p:val>
                                        </p:tav>
                                      </p:tavLst>
                                    </p:anim>
                                    <p:anim calcmode="lin" valueType="num">
                                      <p:cBhvr additive="base">
                                        <p:cTn id="115" dur="500" fill="hold"/>
                                        <p:tgtEl>
                                          <p:spTgt spid="49"/>
                                        </p:tgtEl>
                                        <p:attrNameLst>
                                          <p:attrName>ppt_y</p:attrName>
                                        </p:attrNameLst>
                                      </p:cBhvr>
                                      <p:tavLst>
                                        <p:tav tm="0">
                                          <p:val>
                                            <p:strVal val="1+#ppt_h/2"/>
                                          </p:val>
                                        </p:tav>
                                        <p:tav tm="100000">
                                          <p:val>
                                            <p:strVal val="#ppt_y"/>
                                          </p:val>
                                        </p:tav>
                                      </p:tavLst>
                                    </p:anim>
                                  </p:childTnLst>
                                </p:cTn>
                              </p:par>
                              <p:par>
                                <p:cTn id="116" presetID="2" presetClass="entr" presetSubtype="6"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500" fill="hold"/>
                                        <p:tgtEl>
                                          <p:spTgt spid="50"/>
                                        </p:tgtEl>
                                        <p:attrNameLst>
                                          <p:attrName>ppt_x</p:attrName>
                                        </p:attrNameLst>
                                      </p:cBhvr>
                                      <p:tavLst>
                                        <p:tav tm="0">
                                          <p:val>
                                            <p:strVal val="1+#ppt_w/2"/>
                                          </p:val>
                                        </p:tav>
                                        <p:tav tm="100000">
                                          <p:val>
                                            <p:strVal val="#ppt_x"/>
                                          </p:val>
                                        </p:tav>
                                      </p:tavLst>
                                    </p:anim>
                                    <p:anim calcmode="lin" valueType="num">
                                      <p:cBhvr additive="base">
                                        <p:cTn id="119"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17" grpId="0" animBg="1"/>
      <p:bldP spid="18" grpId="0"/>
      <p:bldP spid="31" grpId="0" animBg="1"/>
      <p:bldP spid="32" grpId="0"/>
      <p:bldP spid="33" grpId="0" animBg="1"/>
      <p:bldP spid="34" grpId="0"/>
      <p:bldP spid="35" grpId="0"/>
      <p:bldP spid="36" grpId="0"/>
      <p:bldP spid="37" grpId="0"/>
      <p:bldP spid="38" grpId="0"/>
      <p:bldP spid="39" grpId="0" animBg="1"/>
      <p:bldP spid="40" grpId="0"/>
      <p:bldP spid="41" grpId="0"/>
      <p:bldP spid="42" grpId="0" animBg="1"/>
      <p:bldP spid="43" grpId="0"/>
      <p:bldP spid="44" grpId="0"/>
      <p:bldP spid="45" grpId="0" animBg="1"/>
      <p:bldP spid="46" grpId="0"/>
      <p:bldP spid="47" grpId="0"/>
      <p:bldP spid="48" grpId="0"/>
      <p:bldP spid="49" grpId="0"/>
      <p:bldP spid="50" grpId="0"/>
    </p:bldLst>
  </p:timing>
</p:sld>
</file>

<file path=ppt/theme/theme1.xml><?xml version="1.0" encoding="utf-8"?>
<a:theme xmlns:a="http://schemas.openxmlformats.org/drawingml/2006/main" name="Defaul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2146</TotalTime>
  <Words>2795</Words>
  <Application>Microsoft Office PowerPoint</Application>
  <PresentationFormat>Widescreen</PresentationFormat>
  <Paragraphs>729</Paragraphs>
  <Slides>56</Slides>
  <Notes>56</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0</vt:i4>
      </vt:variant>
      <vt:variant>
        <vt:lpstr>Slide Titles</vt:lpstr>
      </vt:variant>
      <vt:variant>
        <vt:i4>56</vt:i4>
      </vt:variant>
    </vt:vector>
  </HeadingPairs>
  <TitlesOfParts>
    <vt:vector size="65" baseType="lpstr">
      <vt:lpstr>Arial</vt:lpstr>
      <vt:lpstr>Calibri</vt:lpstr>
      <vt:lpstr>Cambria Math</vt:lpstr>
      <vt:lpstr>Geneva</vt:lpstr>
      <vt:lpstr>Symbol</vt:lpstr>
      <vt:lpstr>Times New Roman</vt:lpstr>
      <vt:lpstr>Wingdings</vt:lpstr>
      <vt:lpstr>Default</vt:lpstr>
      <vt:lpstr>Title1</vt:lpstr>
      <vt:lpstr>Chapter 10 Chemical Bonding</vt:lpstr>
      <vt:lpstr>Bonding Theories</vt:lpstr>
      <vt:lpstr>Lewis Symbols of Atoms</vt:lpstr>
      <vt:lpstr>Lewis Bonding Theory</vt:lpstr>
      <vt:lpstr>Lewis Symbols of Ions</vt:lpstr>
      <vt:lpstr>Ionic Bonds</vt:lpstr>
      <vt:lpstr>Example 10.3 - Using Lewis Theory to Predict Chemical Formulas of Ionic Compounds</vt:lpstr>
      <vt:lpstr>Covalent Bonds</vt:lpstr>
      <vt:lpstr>Single Covalent Bonds</vt:lpstr>
      <vt:lpstr>Double Covalent Bond</vt:lpstr>
      <vt:lpstr>Triple Covalent Bond</vt:lpstr>
      <vt:lpstr>Bonding &amp; Lone Pair Electrons</vt:lpstr>
      <vt:lpstr>Polyatomic Ions</vt:lpstr>
      <vt:lpstr>Lewis Formulas  of Molecules</vt:lpstr>
      <vt:lpstr>Lewis Structures</vt:lpstr>
      <vt:lpstr>Writing Lewis Structures for Covalent Molecules</vt:lpstr>
      <vt:lpstr>Writing Lewis Structures for Covalent Molecules</vt:lpstr>
      <vt:lpstr>Writing Lewis Structures for Covalent Molecules</vt:lpstr>
      <vt:lpstr>Example HNO3</vt:lpstr>
      <vt:lpstr>Example HNO3</vt:lpstr>
      <vt:lpstr>Example HNO3</vt:lpstr>
      <vt:lpstr>Writing Lewis Structures for Polyatomic Ions</vt:lpstr>
      <vt:lpstr>Example NO3-</vt:lpstr>
      <vt:lpstr>Example NO3-</vt:lpstr>
      <vt:lpstr>Example NO3-</vt:lpstr>
      <vt:lpstr>Exceptions to the Octet Rule</vt:lpstr>
      <vt:lpstr>Resonance</vt:lpstr>
      <vt:lpstr>Resonance</vt:lpstr>
      <vt:lpstr>Drawing Resonance Structures</vt:lpstr>
      <vt:lpstr>Molecular Geometry</vt:lpstr>
      <vt:lpstr>Some Geometric Figures</vt:lpstr>
      <vt:lpstr>Predicting Molecular Geometry</vt:lpstr>
      <vt:lpstr>Areas of Electrons</vt:lpstr>
      <vt:lpstr>Linear Shapes</vt:lpstr>
      <vt:lpstr>Trigonal Shapes</vt:lpstr>
      <vt:lpstr>Tetrahedral Shapes</vt:lpstr>
      <vt:lpstr>Tetrahedral Derivatives</vt:lpstr>
      <vt:lpstr>Molecular Geometry: Linear</vt:lpstr>
      <vt:lpstr>PowerPoint Presentation</vt:lpstr>
      <vt:lpstr>PowerPoint Presentation</vt:lpstr>
      <vt:lpstr>PowerPoint Presentation</vt:lpstr>
      <vt:lpstr>PowerPoint Presentation</vt:lpstr>
      <vt:lpstr>PowerPoint Presentation</vt:lpstr>
      <vt:lpstr>Bond Polarity</vt:lpstr>
      <vt:lpstr>Electronegativity</vt:lpstr>
      <vt:lpstr>Electronegativity</vt:lpstr>
      <vt:lpstr>Electronegativity</vt:lpstr>
      <vt:lpstr>Electronegativity &amp; Bond Polarity</vt:lpstr>
      <vt:lpstr>Bond Polarity</vt:lpstr>
      <vt:lpstr>Dipole Moments</vt:lpstr>
      <vt:lpstr>Polarity of Molecules</vt:lpstr>
      <vt:lpstr>PowerPoint Presentation</vt:lpstr>
      <vt:lpstr>PowerPoint Presentation</vt:lpstr>
      <vt:lpstr>Adding Dipole Moments</vt:lpstr>
      <vt:lpstr>Example 10.11:  Determining if a Molecule is Polar</vt:lpstr>
      <vt:lpstr>Example: Determine if NH3 is Polar.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Chemistry, 2nd Edition Nivaldo Tro</dc:title>
  <dc:creator>Roy Kennedy</dc:creator>
  <cp:lastModifiedBy>Michael Stogsdill</cp:lastModifiedBy>
  <cp:revision>270</cp:revision>
  <dcterms:created xsi:type="dcterms:W3CDTF">2004-09-27T10:53:03Z</dcterms:created>
  <dcterms:modified xsi:type="dcterms:W3CDTF">2022-04-25T18:22:24Z</dcterms:modified>
</cp:coreProperties>
</file>